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  <p:sldId id="266" r:id="rId11"/>
    <p:sldId id="265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Ros Kozarić" initials="MRK" lastIdx="1" clrIdx="0">
    <p:extLst>
      <p:ext uri="{19B8F6BF-5375-455C-9EA6-DF929625EA0E}">
        <p15:presenceInfo xmlns:p15="http://schemas.microsoft.com/office/powerpoint/2012/main" userId="Marija Ros Koz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E69BD-7B43-4E64-8EBA-0AE8C2B4E707}" v="544" dt="2021-06-29T10:50:58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Ros Kozarić" userId="568161e6-0038-4c4c-8275-9366b7b52a9d" providerId="ADAL" clId="{AB3E69BD-7B43-4E64-8EBA-0AE8C2B4E707}"/>
    <pc:docChg chg="undo custSel addSld delSld modSld">
      <pc:chgData name="Marija Ros Kozarić" userId="568161e6-0038-4c4c-8275-9366b7b52a9d" providerId="ADAL" clId="{AB3E69BD-7B43-4E64-8EBA-0AE8C2B4E707}" dt="2021-06-29T10:51:10.184" v="4330" actId="1076"/>
      <pc:docMkLst>
        <pc:docMk/>
      </pc:docMkLst>
      <pc:sldChg chg="addSp modSp mod">
        <pc:chgData name="Marija Ros Kozarić" userId="568161e6-0038-4c4c-8275-9366b7b52a9d" providerId="ADAL" clId="{AB3E69BD-7B43-4E64-8EBA-0AE8C2B4E707}" dt="2021-06-29T08:46:16.705" v="48" actId="1076"/>
        <pc:sldMkLst>
          <pc:docMk/>
          <pc:sldMk cId="0" sldId="256"/>
        </pc:sldMkLst>
        <pc:spChg chg="mod">
          <ac:chgData name="Marija Ros Kozarić" userId="568161e6-0038-4c4c-8275-9366b7b52a9d" providerId="ADAL" clId="{AB3E69BD-7B43-4E64-8EBA-0AE8C2B4E707}" dt="2021-06-29T08:45:47.171" v="24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arija Ros Kozarić" userId="568161e6-0038-4c4c-8275-9366b7b52a9d" providerId="ADAL" clId="{AB3E69BD-7B43-4E64-8EBA-0AE8C2B4E707}" dt="2021-06-29T08:46:16.705" v="48" actId="1076"/>
          <ac:spMkLst>
            <pc:docMk/>
            <pc:sldMk cId="0" sldId="256"/>
            <ac:spMk id="3" creationId="{135DB44A-525C-47EB-8CB8-04869C288E7E}"/>
          </ac:spMkLst>
        </pc:spChg>
      </pc:sldChg>
      <pc:sldChg chg="modSp new mod">
        <pc:chgData name="Marija Ros Kozarić" userId="568161e6-0038-4c4c-8275-9366b7b52a9d" providerId="ADAL" clId="{AB3E69BD-7B43-4E64-8EBA-0AE8C2B4E707}" dt="2021-06-29T08:54:00.653" v="397" actId="20577"/>
        <pc:sldMkLst>
          <pc:docMk/>
          <pc:sldMk cId="3713797279" sldId="257"/>
        </pc:sldMkLst>
        <pc:spChg chg="mod">
          <ac:chgData name="Marija Ros Kozarić" userId="568161e6-0038-4c4c-8275-9366b7b52a9d" providerId="ADAL" clId="{AB3E69BD-7B43-4E64-8EBA-0AE8C2B4E707}" dt="2021-06-29T08:54:00.653" v="397" actId="20577"/>
          <ac:spMkLst>
            <pc:docMk/>
            <pc:sldMk cId="3713797279" sldId="257"/>
            <ac:spMk id="2" creationId="{1B05191A-6251-46AE-953E-1DC012531F6D}"/>
          </ac:spMkLst>
        </pc:spChg>
        <pc:spChg chg="mod">
          <ac:chgData name="Marija Ros Kozarić" userId="568161e6-0038-4c4c-8275-9366b7b52a9d" providerId="ADAL" clId="{AB3E69BD-7B43-4E64-8EBA-0AE8C2B4E707}" dt="2021-06-29T08:46:57.174" v="114" actId="20577"/>
          <ac:spMkLst>
            <pc:docMk/>
            <pc:sldMk cId="3713797279" sldId="257"/>
            <ac:spMk id="3" creationId="{6D7B2FF5-CEC4-4337-8549-B1493040A108}"/>
          </ac:spMkLst>
        </pc:spChg>
      </pc:sldChg>
      <pc:sldChg chg="addSp delSp modSp new mod setBg modNotesTx">
        <pc:chgData name="Marija Ros Kozarić" userId="568161e6-0038-4c4c-8275-9366b7b52a9d" providerId="ADAL" clId="{AB3E69BD-7B43-4E64-8EBA-0AE8C2B4E707}" dt="2021-06-29T09:43:00.418" v="1859" actId="113"/>
        <pc:sldMkLst>
          <pc:docMk/>
          <pc:sldMk cId="3654788126" sldId="258"/>
        </pc:sldMkLst>
        <pc:spChg chg="mod">
          <ac:chgData name="Marija Ros Kozarić" userId="568161e6-0038-4c4c-8275-9366b7b52a9d" providerId="ADAL" clId="{AB3E69BD-7B43-4E64-8EBA-0AE8C2B4E707}" dt="2021-06-29T09:08:25.015" v="564" actId="255"/>
          <ac:spMkLst>
            <pc:docMk/>
            <pc:sldMk cId="3654788126" sldId="258"/>
            <ac:spMk id="2" creationId="{6CFD4BAA-48BE-4C13-9879-10EDDD0E76F2}"/>
          </ac:spMkLst>
        </pc:spChg>
        <pc:spChg chg="del mod">
          <ac:chgData name="Marija Ros Kozarić" userId="568161e6-0038-4c4c-8275-9366b7b52a9d" providerId="ADAL" clId="{AB3E69BD-7B43-4E64-8EBA-0AE8C2B4E707}" dt="2021-06-29T09:04:23.746" v="485" actId="931"/>
          <ac:spMkLst>
            <pc:docMk/>
            <pc:sldMk cId="3654788126" sldId="258"/>
            <ac:spMk id="3" creationId="{B247C5F6-0007-41F0-B62E-FA4353C0EA5C}"/>
          </ac:spMkLst>
        </pc:spChg>
        <pc:spChg chg="mod ord">
          <ac:chgData name="Marija Ros Kozarić" userId="568161e6-0038-4c4c-8275-9366b7b52a9d" providerId="ADAL" clId="{AB3E69BD-7B43-4E64-8EBA-0AE8C2B4E707}" dt="2021-06-29T09:43:00.418" v="1859" actId="113"/>
          <ac:spMkLst>
            <pc:docMk/>
            <pc:sldMk cId="3654788126" sldId="258"/>
            <ac:spMk id="4" creationId="{84871435-67C1-4EC6-8685-3A3629BA9807}"/>
          </ac:spMkLst>
        </pc:spChg>
        <pc:spChg chg="add">
          <ac:chgData name="Marija Ros Kozarić" userId="568161e6-0038-4c4c-8275-9366b7b52a9d" providerId="ADAL" clId="{AB3E69BD-7B43-4E64-8EBA-0AE8C2B4E707}" dt="2021-06-29T09:04:26.957" v="487" actId="26606"/>
          <ac:spMkLst>
            <pc:docMk/>
            <pc:sldMk cId="3654788126" sldId="258"/>
            <ac:spMk id="11" creationId="{F13C74B1-5B17-4795-BED0-7140497B445A}"/>
          </ac:spMkLst>
        </pc:spChg>
        <pc:spChg chg="add">
          <ac:chgData name="Marija Ros Kozarić" userId="568161e6-0038-4c4c-8275-9366b7b52a9d" providerId="ADAL" clId="{AB3E69BD-7B43-4E64-8EBA-0AE8C2B4E707}" dt="2021-06-29T09:04:26.957" v="487" actId="26606"/>
          <ac:spMkLst>
            <pc:docMk/>
            <pc:sldMk cId="3654788126" sldId="258"/>
            <ac:spMk id="13" creationId="{D4974D33-8DC5-464E-8C6D-BE58F0669C17}"/>
          </ac:spMkLst>
        </pc:spChg>
        <pc:picChg chg="add mod">
          <ac:chgData name="Marija Ros Kozarić" userId="568161e6-0038-4c4c-8275-9366b7b52a9d" providerId="ADAL" clId="{AB3E69BD-7B43-4E64-8EBA-0AE8C2B4E707}" dt="2021-06-29T09:04:27.959" v="489" actId="962"/>
          <ac:picMkLst>
            <pc:docMk/>
            <pc:sldMk cId="3654788126" sldId="258"/>
            <ac:picMk id="6" creationId="{146A458A-727F-4F3E-8CFF-4FB358C728C5}"/>
          </ac:picMkLst>
        </pc:picChg>
      </pc:sldChg>
      <pc:sldChg chg="addSp delSp modSp new mod modAnim addCm modNotesTx">
        <pc:chgData name="Marija Ros Kozarić" userId="568161e6-0038-4c4c-8275-9366b7b52a9d" providerId="ADAL" clId="{AB3E69BD-7B43-4E64-8EBA-0AE8C2B4E707}" dt="2021-06-29T09:42:53.053" v="1858" actId="1076"/>
        <pc:sldMkLst>
          <pc:docMk/>
          <pc:sldMk cId="788506179" sldId="259"/>
        </pc:sldMkLst>
        <pc:spChg chg="mod">
          <ac:chgData name="Marija Ros Kozarić" userId="568161e6-0038-4c4c-8275-9366b7b52a9d" providerId="ADAL" clId="{AB3E69BD-7B43-4E64-8EBA-0AE8C2B4E707}" dt="2021-06-29T09:42:53.053" v="1858" actId="1076"/>
          <ac:spMkLst>
            <pc:docMk/>
            <pc:sldMk cId="788506179" sldId="259"/>
            <ac:spMk id="2" creationId="{31302011-68FC-4E3F-B441-15BCB2B675D1}"/>
          </ac:spMkLst>
        </pc:spChg>
        <pc:spChg chg="mod">
          <ac:chgData name="Marija Ros Kozarić" userId="568161e6-0038-4c4c-8275-9366b7b52a9d" providerId="ADAL" clId="{AB3E69BD-7B43-4E64-8EBA-0AE8C2B4E707}" dt="2021-06-29T09:13:17.862" v="665" actId="255"/>
          <ac:spMkLst>
            <pc:docMk/>
            <pc:sldMk cId="788506179" sldId="259"/>
            <ac:spMk id="3" creationId="{49E282F6-4B30-453B-8412-A40716D7520F}"/>
          </ac:spMkLst>
        </pc:spChg>
        <pc:spChg chg="mod">
          <ac:chgData name="Marija Ros Kozarić" userId="568161e6-0038-4c4c-8275-9366b7b52a9d" providerId="ADAL" clId="{AB3E69BD-7B43-4E64-8EBA-0AE8C2B4E707}" dt="2021-06-29T09:20:19.310" v="1057" actId="21"/>
          <ac:spMkLst>
            <pc:docMk/>
            <pc:sldMk cId="788506179" sldId="259"/>
            <ac:spMk id="4" creationId="{9AA8704E-51F1-434F-9791-30D83332ADD4}"/>
          </ac:spMkLst>
        </pc:spChg>
        <pc:spChg chg="add mod">
          <ac:chgData name="Marija Ros Kozarić" userId="568161e6-0038-4c4c-8275-9366b7b52a9d" providerId="ADAL" clId="{AB3E69BD-7B43-4E64-8EBA-0AE8C2B4E707}" dt="2021-06-29T09:16:33.960" v="904" actId="114"/>
          <ac:spMkLst>
            <pc:docMk/>
            <pc:sldMk cId="788506179" sldId="259"/>
            <ac:spMk id="19" creationId="{C615CD94-58FF-419E-9B77-1758654E194F}"/>
          </ac:spMkLst>
        </pc:spChg>
        <pc:picChg chg="add del mod">
          <ac:chgData name="Marija Ros Kozarić" userId="568161e6-0038-4c4c-8275-9366b7b52a9d" providerId="ADAL" clId="{AB3E69BD-7B43-4E64-8EBA-0AE8C2B4E707}" dt="2021-06-29T09:13:45.362" v="672" actId="21"/>
          <ac:picMkLst>
            <pc:docMk/>
            <pc:sldMk cId="788506179" sldId="259"/>
            <ac:picMk id="14" creationId="{6B6F89DF-1C81-4FB8-B6AE-04BA1A6154DB}"/>
          </ac:picMkLst>
        </pc:picChg>
        <pc:picChg chg="add mod">
          <ac:chgData name="Marija Ros Kozarić" userId="568161e6-0038-4c4c-8275-9366b7b52a9d" providerId="ADAL" clId="{AB3E69BD-7B43-4E64-8EBA-0AE8C2B4E707}" dt="2021-06-29T09:13:59.416" v="678" actId="14100"/>
          <ac:picMkLst>
            <pc:docMk/>
            <pc:sldMk cId="788506179" sldId="259"/>
            <ac:picMk id="16" creationId="{C15A5745-897E-4539-B902-7D77E47A5BFB}"/>
          </ac:picMkLst>
        </pc:picChg>
        <pc:picChg chg="add mod">
          <ac:chgData name="Marija Ros Kozarić" userId="568161e6-0038-4c4c-8275-9366b7b52a9d" providerId="ADAL" clId="{AB3E69BD-7B43-4E64-8EBA-0AE8C2B4E707}" dt="2021-06-29T09:14:13.139" v="684" actId="14100"/>
          <ac:picMkLst>
            <pc:docMk/>
            <pc:sldMk cId="788506179" sldId="259"/>
            <ac:picMk id="18" creationId="{78F79A5E-F3F1-4EB7-8C3B-A12A6BBD5C6F}"/>
          </ac:picMkLst>
        </pc:picChg>
        <pc:picChg chg="add mod">
          <ac:chgData name="Marija Ros Kozarić" userId="568161e6-0038-4c4c-8275-9366b7b52a9d" providerId="ADAL" clId="{AB3E69BD-7B43-4E64-8EBA-0AE8C2B4E707}" dt="2021-06-29T09:20:37.028" v="1061" actId="14100"/>
          <ac:picMkLst>
            <pc:docMk/>
            <pc:sldMk cId="788506179" sldId="259"/>
            <ac:picMk id="20" creationId="{FCC04A18-55D6-4365-B228-C2F6601EE52A}"/>
          </ac:picMkLst>
        </pc:picChg>
        <pc:cxnChg chg="add mod">
          <ac:chgData name="Marija Ros Kozarić" userId="568161e6-0038-4c4c-8275-9366b7b52a9d" providerId="ADAL" clId="{AB3E69BD-7B43-4E64-8EBA-0AE8C2B4E707}" dt="2021-06-29T09:13:30.598" v="669" actId="14100"/>
          <ac:cxnSpMkLst>
            <pc:docMk/>
            <pc:sldMk cId="788506179" sldId="259"/>
            <ac:cxnSpMk id="6" creationId="{F4556542-3FE9-4215-A170-F18B88ABA689}"/>
          </ac:cxnSpMkLst>
        </pc:cxnChg>
        <pc:cxnChg chg="add mod">
          <ac:chgData name="Marija Ros Kozarić" userId="568161e6-0038-4c4c-8275-9366b7b52a9d" providerId="ADAL" clId="{AB3E69BD-7B43-4E64-8EBA-0AE8C2B4E707}" dt="2021-06-29T09:13:32.536" v="670" actId="14100"/>
          <ac:cxnSpMkLst>
            <pc:docMk/>
            <pc:sldMk cId="788506179" sldId="259"/>
            <ac:cxnSpMk id="9" creationId="{A1B6CD44-5E89-48DD-9888-7634EF22AD31}"/>
          </ac:cxnSpMkLst>
        </pc:cxnChg>
      </pc:sldChg>
      <pc:sldChg chg="new del">
        <pc:chgData name="Marija Ros Kozarić" userId="568161e6-0038-4c4c-8275-9366b7b52a9d" providerId="ADAL" clId="{AB3E69BD-7B43-4E64-8EBA-0AE8C2B4E707}" dt="2021-06-29T09:18:17.099" v="982" actId="680"/>
        <pc:sldMkLst>
          <pc:docMk/>
          <pc:sldMk cId="1544204871" sldId="260"/>
        </pc:sldMkLst>
      </pc:sldChg>
      <pc:sldChg chg="addSp delSp modSp new mod modAnim">
        <pc:chgData name="Marija Ros Kozarić" userId="568161e6-0038-4c4c-8275-9366b7b52a9d" providerId="ADAL" clId="{AB3E69BD-7B43-4E64-8EBA-0AE8C2B4E707}" dt="2021-06-29T10:02:59.676" v="2399" actId="21"/>
        <pc:sldMkLst>
          <pc:docMk/>
          <pc:sldMk cId="4106902618" sldId="260"/>
        </pc:sldMkLst>
        <pc:spChg chg="del mod">
          <ac:chgData name="Marija Ros Kozarić" userId="568161e6-0038-4c4c-8275-9366b7b52a9d" providerId="ADAL" clId="{AB3E69BD-7B43-4E64-8EBA-0AE8C2B4E707}" dt="2021-06-29T09:19:50.252" v="1050" actId="21"/>
          <ac:spMkLst>
            <pc:docMk/>
            <pc:sldMk cId="4106902618" sldId="260"/>
            <ac:spMk id="2" creationId="{2B753F26-5637-4829-A42D-96FA56E534A3}"/>
          </ac:spMkLst>
        </pc:spChg>
        <pc:spChg chg="del">
          <ac:chgData name="Marija Ros Kozarić" userId="568161e6-0038-4c4c-8275-9366b7b52a9d" providerId="ADAL" clId="{AB3E69BD-7B43-4E64-8EBA-0AE8C2B4E707}" dt="2021-06-29T09:19:05.573" v="985"/>
          <ac:spMkLst>
            <pc:docMk/>
            <pc:sldMk cId="4106902618" sldId="260"/>
            <ac:spMk id="3" creationId="{28B7B775-AAFD-4EC8-86C7-4BC777DE18B2}"/>
          </ac:spMkLst>
        </pc:spChg>
        <pc:spChg chg="del">
          <ac:chgData name="Marija Ros Kozarić" userId="568161e6-0038-4c4c-8275-9366b7b52a9d" providerId="ADAL" clId="{AB3E69BD-7B43-4E64-8EBA-0AE8C2B4E707}" dt="2021-06-29T09:21:44.497" v="1069" actId="21"/>
          <ac:spMkLst>
            <pc:docMk/>
            <pc:sldMk cId="4106902618" sldId="260"/>
            <ac:spMk id="4" creationId="{DEFFCE08-6CDE-4A3C-81CE-8D2E6E8FE43C}"/>
          </ac:spMkLst>
        </pc:spChg>
        <pc:spChg chg="del">
          <ac:chgData name="Marija Ros Kozarić" userId="568161e6-0038-4c4c-8275-9366b7b52a9d" providerId="ADAL" clId="{AB3E69BD-7B43-4E64-8EBA-0AE8C2B4E707}" dt="2021-06-29T09:21:47.673" v="1070" actId="21"/>
          <ac:spMkLst>
            <pc:docMk/>
            <pc:sldMk cId="4106902618" sldId="260"/>
            <ac:spMk id="5" creationId="{E4751643-266A-452E-9D54-1E7CDFEE70E8}"/>
          </ac:spMkLst>
        </pc:spChg>
        <pc:spChg chg="del">
          <ac:chgData name="Marija Ros Kozarić" userId="568161e6-0038-4c4c-8275-9366b7b52a9d" providerId="ADAL" clId="{AB3E69BD-7B43-4E64-8EBA-0AE8C2B4E707}" dt="2021-06-29T09:18:32.574" v="984" actId="21"/>
          <ac:spMkLst>
            <pc:docMk/>
            <pc:sldMk cId="4106902618" sldId="260"/>
            <ac:spMk id="6" creationId="{B849FD25-3AF8-4AFD-BAC7-EE05AA4B4DB5}"/>
          </ac:spMkLst>
        </pc:spChg>
        <pc:spChg chg="add mod">
          <ac:chgData name="Marija Ros Kozarić" userId="568161e6-0038-4c4c-8275-9366b7b52a9d" providerId="ADAL" clId="{AB3E69BD-7B43-4E64-8EBA-0AE8C2B4E707}" dt="2021-06-29T09:26:44.338" v="1321" actId="20577"/>
          <ac:spMkLst>
            <pc:docMk/>
            <pc:sldMk cId="4106902618" sldId="260"/>
            <ac:spMk id="9" creationId="{77A643F9-8D6F-4DBC-892D-76BCFD9EA683}"/>
          </ac:spMkLst>
        </pc:spChg>
        <pc:spChg chg="add mod">
          <ac:chgData name="Marija Ros Kozarić" userId="568161e6-0038-4c4c-8275-9366b7b52a9d" providerId="ADAL" clId="{AB3E69BD-7B43-4E64-8EBA-0AE8C2B4E707}" dt="2021-06-29T10:02:59.676" v="2399" actId="21"/>
          <ac:spMkLst>
            <pc:docMk/>
            <pc:sldMk cId="4106902618" sldId="260"/>
            <ac:spMk id="10" creationId="{096DA23F-A0D4-442B-B197-F4EE39AE602E}"/>
          </ac:spMkLst>
        </pc:spChg>
        <pc:picChg chg="add del mod">
          <ac:chgData name="Marija Ros Kozarić" userId="568161e6-0038-4c4c-8275-9366b7b52a9d" providerId="ADAL" clId="{AB3E69BD-7B43-4E64-8EBA-0AE8C2B4E707}" dt="2021-06-29T09:20:08.883" v="1053" actId="21"/>
          <ac:picMkLst>
            <pc:docMk/>
            <pc:sldMk cId="4106902618" sldId="260"/>
            <ac:picMk id="7" creationId="{0548C591-66D7-490F-B19D-F98B408FF8D8}"/>
          </ac:picMkLst>
        </pc:picChg>
        <pc:picChg chg="add mod modCrop">
          <ac:chgData name="Marija Ros Kozarić" userId="568161e6-0038-4c4c-8275-9366b7b52a9d" providerId="ADAL" clId="{AB3E69BD-7B43-4E64-8EBA-0AE8C2B4E707}" dt="2021-06-29T09:22:38.673" v="1080" actId="18131"/>
          <ac:picMkLst>
            <pc:docMk/>
            <pc:sldMk cId="4106902618" sldId="260"/>
            <ac:picMk id="12" creationId="{FB344D22-33FC-487F-9990-820001184937}"/>
          </ac:picMkLst>
        </pc:picChg>
        <pc:cxnChg chg="add">
          <ac:chgData name="Marija Ros Kozarić" userId="568161e6-0038-4c4c-8275-9366b7b52a9d" providerId="ADAL" clId="{AB3E69BD-7B43-4E64-8EBA-0AE8C2B4E707}" dt="2021-06-29T09:24:30.062" v="1194" actId="11529"/>
          <ac:cxnSpMkLst>
            <pc:docMk/>
            <pc:sldMk cId="4106902618" sldId="260"/>
            <ac:cxnSpMk id="14" creationId="{E275498C-4DA2-4989-B211-8E5BBA12E04D}"/>
          </ac:cxnSpMkLst>
        </pc:cxnChg>
      </pc:sldChg>
      <pc:sldChg chg="delSp modSp mod delDesignElem">
        <pc:chgData name="Marija Ros Kozarić" userId="568161e6-0038-4c4c-8275-9366b7b52a9d" providerId="ADAL" clId="{AB3E69BD-7B43-4E64-8EBA-0AE8C2B4E707}" dt="2021-06-29T10:06:08.713" v="2524" actId="1076"/>
        <pc:sldMkLst>
          <pc:docMk/>
          <pc:sldMk cId="1353241249" sldId="261"/>
        </pc:sldMkLst>
        <pc:spChg chg="del mod">
          <ac:chgData name="Marija Ros Kozarić" userId="568161e6-0038-4c4c-8275-9366b7b52a9d" providerId="ADAL" clId="{AB3E69BD-7B43-4E64-8EBA-0AE8C2B4E707}" dt="2021-06-29T10:05:57.741" v="2522" actId="21"/>
          <ac:spMkLst>
            <pc:docMk/>
            <pc:sldMk cId="1353241249" sldId="261"/>
            <ac:spMk id="4" creationId="{4101B519-403D-47A5-85E1-130E3BC3D5FC}"/>
          </ac:spMkLst>
        </pc:spChg>
        <pc:spChg chg="mod">
          <ac:chgData name="Marija Ros Kozarić" userId="568161e6-0038-4c4c-8275-9366b7b52a9d" providerId="ADAL" clId="{AB3E69BD-7B43-4E64-8EBA-0AE8C2B4E707}" dt="2021-06-29T10:06:08.713" v="2524" actId="1076"/>
          <ac:spMkLst>
            <pc:docMk/>
            <pc:sldMk cId="1353241249" sldId="261"/>
            <ac:spMk id="12" creationId="{BC7076F6-5E4A-48B6-BBD6-7B433FC69821}"/>
          </ac:spMkLst>
        </pc:spChg>
      </pc:sldChg>
      <pc:sldChg chg="addSp delSp modSp new del mod setBg modAnim modNotesTx">
        <pc:chgData name="Marija Ros Kozarić" userId="568161e6-0038-4c4c-8275-9366b7b52a9d" providerId="ADAL" clId="{AB3E69BD-7B43-4E64-8EBA-0AE8C2B4E707}" dt="2021-06-29T10:03:47.129" v="2416" actId="2696"/>
        <pc:sldMkLst>
          <pc:docMk/>
          <pc:sldMk cId="2918341943" sldId="261"/>
        </pc:sldMkLst>
        <pc:spChg chg="del">
          <ac:chgData name="Marija Ros Kozarić" userId="568161e6-0038-4c4c-8275-9366b7b52a9d" providerId="ADAL" clId="{AB3E69BD-7B43-4E64-8EBA-0AE8C2B4E707}" dt="2021-06-29T09:36:42.020" v="1372" actId="22"/>
          <ac:spMkLst>
            <pc:docMk/>
            <pc:sldMk cId="2918341943" sldId="261"/>
            <ac:spMk id="2" creationId="{C18A473D-1CEB-4111-82A7-5B579E5034ED}"/>
          </ac:spMkLst>
        </pc:spChg>
        <pc:spChg chg="del">
          <ac:chgData name="Marija Ros Kozarić" userId="568161e6-0038-4c4c-8275-9366b7b52a9d" providerId="ADAL" clId="{AB3E69BD-7B43-4E64-8EBA-0AE8C2B4E707}" dt="2021-06-29T09:37:26.732" v="1374" actId="22"/>
          <ac:spMkLst>
            <pc:docMk/>
            <pc:sldMk cId="2918341943" sldId="261"/>
            <ac:spMk id="3" creationId="{9D2B7D7E-F30B-4385-8194-AC1D832EB7E2}"/>
          </ac:spMkLst>
        </pc:spChg>
        <pc:spChg chg="mod ord">
          <ac:chgData name="Marija Ros Kozarić" userId="568161e6-0038-4c4c-8275-9366b7b52a9d" providerId="ADAL" clId="{AB3E69BD-7B43-4E64-8EBA-0AE8C2B4E707}" dt="2021-06-29T09:42:22.616" v="1806" actId="20577"/>
          <ac:spMkLst>
            <pc:docMk/>
            <pc:sldMk cId="2918341943" sldId="261"/>
            <ac:spMk id="4" creationId="{4101B519-403D-47A5-85E1-130E3BC3D5FC}"/>
          </ac:spMkLst>
        </pc:spChg>
        <pc:spChg chg="add mod">
          <ac:chgData name="Marija Ros Kozarić" userId="568161e6-0038-4c4c-8275-9366b7b52a9d" providerId="ADAL" clId="{AB3E69BD-7B43-4E64-8EBA-0AE8C2B4E707}" dt="2021-06-29T10:03:32.462" v="2415" actId="20577"/>
          <ac:spMkLst>
            <pc:docMk/>
            <pc:sldMk cId="2918341943" sldId="261"/>
            <ac:spMk id="12" creationId="{BC7076F6-5E4A-48B6-BBD6-7B433FC69821}"/>
          </ac:spMkLst>
        </pc:spChg>
        <pc:spChg chg="add">
          <ac:chgData name="Marija Ros Kozarić" userId="568161e6-0038-4c4c-8275-9366b7b52a9d" providerId="ADAL" clId="{AB3E69BD-7B43-4E64-8EBA-0AE8C2B4E707}" dt="2021-06-29T09:37:39.454" v="1380" actId="26606"/>
          <ac:spMkLst>
            <pc:docMk/>
            <pc:sldMk cId="2918341943" sldId="261"/>
            <ac:spMk id="15" creationId="{99F1FFA9-D672-408C-9220-ADEEC6ABDD09}"/>
          </ac:spMkLst>
        </pc:spChg>
        <pc:picChg chg="add mod ord">
          <ac:chgData name="Marija Ros Kozarić" userId="568161e6-0038-4c4c-8275-9366b7b52a9d" providerId="ADAL" clId="{AB3E69BD-7B43-4E64-8EBA-0AE8C2B4E707}" dt="2021-06-29T09:37:39.454" v="1380" actId="26606"/>
          <ac:picMkLst>
            <pc:docMk/>
            <pc:sldMk cId="2918341943" sldId="261"/>
            <ac:picMk id="6" creationId="{57155FAC-5271-4CFA-A089-3E1888BADEBF}"/>
          </ac:picMkLst>
        </pc:picChg>
        <pc:picChg chg="add mod ord">
          <ac:chgData name="Marija Ros Kozarić" userId="568161e6-0038-4c4c-8275-9366b7b52a9d" providerId="ADAL" clId="{AB3E69BD-7B43-4E64-8EBA-0AE8C2B4E707}" dt="2021-06-29T09:37:39.454" v="1380" actId="26606"/>
          <ac:picMkLst>
            <pc:docMk/>
            <pc:sldMk cId="2918341943" sldId="261"/>
            <ac:picMk id="8" creationId="{8847FDC9-D361-4160-8EB3-61F047CF4B4D}"/>
          </ac:picMkLst>
        </pc:picChg>
      </pc:sldChg>
      <pc:sldChg chg="addSp delSp modSp new mod modAnim modNotesTx">
        <pc:chgData name="Marija Ros Kozarić" userId="568161e6-0038-4c4c-8275-9366b7b52a9d" providerId="ADAL" clId="{AB3E69BD-7B43-4E64-8EBA-0AE8C2B4E707}" dt="2021-06-29T10:45:30.164" v="4161" actId="21"/>
        <pc:sldMkLst>
          <pc:docMk/>
          <pc:sldMk cId="1863478499" sldId="262"/>
        </pc:sldMkLst>
        <pc:spChg chg="del">
          <ac:chgData name="Marija Ros Kozarić" userId="568161e6-0038-4c4c-8275-9366b7b52a9d" providerId="ADAL" clId="{AB3E69BD-7B43-4E64-8EBA-0AE8C2B4E707}" dt="2021-06-29T09:43:24.901" v="1860"/>
          <ac:spMkLst>
            <pc:docMk/>
            <pc:sldMk cId="1863478499" sldId="262"/>
            <ac:spMk id="2" creationId="{A3AE89C7-7ECC-47A2-A8D6-AF7E9AB18A65}"/>
          </ac:spMkLst>
        </pc:spChg>
        <pc:spChg chg="del">
          <ac:chgData name="Marija Ros Kozarić" userId="568161e6-0038-4c4c-8275-9366b7b52a9d" providerId="ADAL" clId="{AB3E69BD-7B43-4E64-8EBA-0AE8C2B4E707}" dt="2021-06-29T09:43:39.534" v="1861"/>
          <ac:spMkLst>
            <pc:docMk/>
            <pc:sldMk cId="1863478499" sldId="262"/>
            <ac:spMk id="3" creationId="{DA5F9234-AAC8-4489-A0CD-5F95BC7E1044}"/>
          </ac:spMkLst>
        </pc:spChg>
        <pc:spChg chg="del mod">
          <ac:chgData name="Marija Ros Kozarić" userId="568161e6-0038-4c4c-8275-9366b7b52a9d" providerId="ADAL" clId="{AB3E69BD-7B43-4E64-8EBA-0AE8C2B4E707}" dt="2021-06-29T09:45:26.233" v="1894" actId="21"/>
          <ac:spMkLst>
            <pc:docMk/>
            <pc:sldMk cId="1863478499" sldId="262"/>
            <ac:spMk id="4" creationId="{32C919CC-8649-47A2-8808-0E64541EE475}"/>
          </ac:spMkLst>
        </pc:spChg>
        <pc:spChg chg="add mod">
          <ac:chgData name="Marija Ros Kozarić" userId="568161e6-0038-4c4c-8275-9366b7b52a9d" providerId="ADAL" clId="{AB3E69BD-7B43-4E64-8EBA-0AE8C2B4E707}" dt="2021-06-29T10:04:44.632" v="2448" actId="1076"/>
          <ac:spMkLst>
            <pc:docMk/>
            <pc:sldMk cId="1863478499" sldId="262"/>
            <ac:spMk id="13" creationId="{F4C3062C-B2CE-4E19-ABF6-0504A2E5DEAA}"/>
          </ac:spMkLst>
        </pc:spChg>
        <pc:spChg chg="add mod">
          <ac:chgData name="Marija Ros Kozarić" userId="568161e6-0038-4c4c-8275-9366b7b52a9d" providerId="ADAL" clId="{AB3E69BD-7B43-4E64-8EBA-0AE8C2B4E707}" dt="2021-06-29T09:46:14.519" v="1937" actId="20577"/>
          <ac:spMkLst>
            <pc:docMk/>
            <pc:sldMk cId="1863478499" sldId="262"/>
            <ac:spMk id="14" creationId="{D644F2BA-5165-4EFD-AD54-6C449BED2CF4}"/>
          </ac:spMkLst>
        </pc:spChg>
        <pc:spChg chg="add mod">
          <ac:chgData name="Marija Ros Kozarić" userId="568161e6-0038-4c4c-8275-9366b7b52a9d" providerId="ADAL" clId="{AB3E69BD-7B43-4E64-8EBA-0AE8C2B4E707}" dt="2021-06-29T09:46:32.151" v="1942" actId="20577"/>
          <ac:spMkLst>
            <pc:docMk/>
            <pc:sldMk cId="1863478499" sldId="262"/>
            <ac:spMk id="15" creationId="{D61481A2-349D-4D0C-A772-4D2395D4EC92}"/>
          </ac:spMkLst>
        </pc:spChg>
        <pc:spChg chg="add mod">
          <ac:chgData name="Marija Ros Kozarić" userId="568161e6-0038-4c4c-8275-9366b7b52a9d" providerId="ADAL" clId="{AB3E69BD-7B43-4E64-8EBA-0AE8C2B4E707}" dt="2021-06-29T09:46:46.431" v="1945" actId="20577"/>
          <ac:spMkLst>
            <pc:docMk/>
            <pc:sldMk cId="1863478499" sldId="262"/>
            <ac:spMk id="16" creationId="{B0D254B1-2198-4EA8-8035-ED1E0699DA94}"/>
          </ac:spMkLst>
        </pc:spChg>
        <pc:spChg chg="add mod">
          <ac:chgData name="Marija Ros Kozarić" userId="568161e6-0038-4c4c-8275-9366b7b52a9d" providerId="ADAL" clId="{AB3E69BD-7B43-4E64-8EBA-0AE8C2B4E707}" dt="2021-06-29T09:46:59.372" v="1948" actId="20577"/>
          <ac:spMkLst>
            <pc:docMk/>
            <pc:sldMk cId="1863478499" sldId="262"/>
            <ac:spMk id="17" creationId="{63D6ABAE-7E1A-43AA-9628-B38BD994851E}"/>
          </ac:spMkLst>
        </pc:spChg>
        <pc:spChg chg="add mod">
          <ac:chgData name="Marija Ros Kozarić" userId="568161e6-0038-4c4c-8275-9366b7b52a9d" providerId="ADAL" clId="{AB3E69BD-7B43-4E64-8EBA-0AE8C2B4E707}" dt="2021-06-29T09:47:13.531" v="1951" actId="20577"/>
          <ac:spMkLst>
            <pc:docMk/>
            <pc:sldMk cId="1863478499" sldId="262"/>
            <ac:spMk id="18" creationId="{238ED362-7345-4C3F-86E3-178601754CFD}"/>
          </ac:spMkLst>
        </pc:spChg>
        <pc:spChg chg="add mod">
          <ac:chgData name="Marija Ros Kozarić" userId="568161e6-0038-4c4c-8275-9366b7b52a9d" providerId="ADAL" clId="{AB3E69BD-7B43-4E64-8EBA-0AE8C2B4E707}" dt="2021-06-29T09:47:21.036" v="1953" actId="20577"/>
          <ac:spMkLst>
            <pc:docMk/>
            <pc:sldMk cId="1863478499" sldId="262"/>
            <ac:spMk id="19" creationId="{3875255B-5190-48CA-B221-BC15008E1144}"/>
          </ac:spMkLst>
        </pc:spChg>
        <pc:spChg chg="add mod">
          <ac:chgData name="Marija Ros Kozarić" userId="568161e6-0038-4c4c-8275-9366b7b52a9d" providerId="ADAL" clId="{AB3E69BD-7B43-4E64-8EBA-0AE8C2B4E707}" dt="2021-06-29T09:47:26.218" v="1955" actId="20577"/>
          <ac:spMkLst>
            <pc:docMk/>
            <pc:sldMk cId="1863478499" sldId="262"/>
            <ac:spMk id="20" creationId="{2ED97042-E434-4698-B16C-DB810F6DCDA2}"/>
          </ac:spMkLst>
        </pc:spChg>
        <pc:spChg chg="add mod">
          <ac:chgData name="Marija Ros Kozarić" userId="568161e6-0038-4c4c-8275-9366b7b52a9d" providerId="ADAL" clId="{AB3E69BD-7B43-4E64-8EBA-0AE8C2B4E707}" dt="2021-06-29T09:49:29.646" v="1976" actId="208"/>
          <ac:spMkLst>
            <pc:docMk/>
            <pc:sldMk cId="1863478499" sldId="262"/>
            <ac:spMk id="21" creationId="{DB4CE4C8-A3ED-4D8B-ACDA-5611226CA1FA}"/>
          </ac:spMkLst>
        </pc:spChg>
        <pc:spChg chg="add mod">
          <ac:chgData name="Marija Ros Kozarić" userId="568161e6-0038-4c4c-8275-9366b7b52a9d" providerId="ADAL" clId="{AB3E69BD-7B43-4E64-8EBA-0AE8C2B4E707}" dt="2021-06-29T10:05:22.031" v="2518" actId="14100"/>
          <ac:spMkLst>
            <pc:docMk/>
            <pc:sldMk cId="1863478499" sldId="262"/>
            <ac:spMk id="22" creationId="{47B6D30D-F166-4941-A8F4-090A0BB06E80}"/>
          </ac:spMkLst>
        </pc:spChg>
        <pc:spChg chg="add del mod">
          <ac:chgData name="Marija Ros Kozarić" userId="568161e6-0038-4c4c-8275-9366b7b52a9d" providerId="ADAL" clId="{AB3E69BD-7B43-4E64-8EBA-0AE8C2B4E707}" dt="2021-06-29T10:45:30.164" v="4161" actId="21"/>
          <ac:spMkLst>
            <pc:docMk/>
            <pc:sldMk cId="1863478499" sldId="262"/>
            <ac:spMk id="23" creationId="{F4D001BF-84DE-42C7-B396-858878B2C6EE}"/>
          </ac:spMkLst>
        </pc:spChg>
        <pc:picChg chg="add mod">
          <ac:chgData name="Marija Ros Kozarić" userId="568161e6-0038-4c4c-8275-9366b7b52a9d" providerId="ADAL" clId="{AB3E69BD-7B43-4E64-8EBA-0AE8C2B4E707}" dt="2021-06-29T09:47:50.068" v="1960" actId="1076"/>
          <ac:picMkLst>
            <pc:docMk/>
            <pc:sldMk cId="1863478499" sldId="262"/>
            <ac:picMk id="5" creationId="{0F295A48-2B50-4973-93E8-83A5C2D513D7}"/>
          </ac:picMkLst>
        </pc:picChg>
        <pc:picChg chg="add mod">
          <ac:chgData name="Marija Ros Kozarić" userId="568161e6-0038-4c4c-8275-9366b7b52a9d" providerId="ADAL" clId="{AB3E69BD-7B43-4E64-8EBA-0AE8C2B4E707}" dt="2021-06-29T09:46:19.989" v="1939" actId="1076"/>
          <ac:picMkLst>
            <pc:docMk/>
            <pc:sldMk cId="1863478499" sldId="262"/>
            <ac:picMk id="6" creationId="{FAFB7518-37DB-4846-AFE9-643CD70FCE47}"/>
          </ac:picMkLst>
        </pc:picChg>
        <pc:picChg chg="add mod">
          <ac:chgData name="Marija Ros Kozarić" userId="568161e6-0038-4c4c-8275-9366b7b52a9d" providerId="ADAL" clId="{AB3E69BD-7B43-4E64-8EBA-0AE8C2B4E707}" dt="2021-06-29T09:45:18.357" v="1889" actId="1076"/>
          <ac:picMkLst>
            <pc:docMk/>
            <pc:sldMk cId="1863478499" sldId="262"/>
            <ac:picMk id="7" creationId="{6E700BB0-5090-43B4-AFA9-D4E7A473B41D}"/>
          </ac:picMkLst>
        </pc:picChg>
        <pc:picChg chg="add mod">
          <ac:chgData name="Marija Ros Kozarić" userId="568161e6-0038-4c4c-8275-9366b7b52a9d" providerId="ADAL" clId="{AB3E69BD-7B43-4E64-8EBA-0AE8C2B4E707}" dt="2021-06-29T09:45:13.893" v="1884" actId="1076"/>
          <ac:picMkLst>
            <pc:docMk/>
            <pc:sldMk cId="1863478499" sldId="262"/>
            <ac:picMk id="8" creationId="{BDF0027D-1434-4FDF-8C9D-9DD16108CEC3}"/>
          </ac:picMkLst>
        </pc:picChg>
        <pc:picChg chg="add mod">
          <ac:chgData name="Marija Ros Kozarić" userId="568161e6-0038-4c4c-8275-9366b7b52a9d" providerId="ADAL" clId="{AB3E69BD-7B43-4E64-8EBA-0AE8C2B4E707}" dt="2021-06-29T09:45:23.418" v="1893" actId="1076"/>
          <ac:picMkLst>
            <pc:docMk/>
            <pc:sldMk cId="1863478499" sldId="262"/>
            <ac:picMk id="9" creationId="{87EDAD3C-EE13-4DA5-BF53-2C0FCE17756A}"/>
          </ac:picMkLst>
        </pc:picChg>
        <pc:picChg chg="add mod">
          <ac:chgData name="Marija Ros Kozarić" userId="568161e6-0038-4c4c-8275-9366b7b52a9d" providerId="ADAL" clId="{AB3E69BD-7B43-4E64-8EBA-0AE8C2B4E707}" dt="2021-06-29T09:45:12.926" v="1883" actId="1076"/>
          <ac:picMkLst>
            <pc:docMk/>
            <pc:sldMk cId="1863478499" sldId="262"/>
            <ac:picMk id="10" creationId="{EF4258E9-449A-45CF-BF81-1F194CD6E91E}"/>
          </ac:picMkLst>
        </pc:picChg>
        <pc:picChg chg="add mod">
          <ac:chgData name="Marija Ros Kozarić" userId="568161e6-0038-4c4c-8275-9366b7b52a9d" providerId="ADAL" clId="{AB3E69BD-7B43-4E64-8EBA-0AE8C2B4E707}" dt="2021-06-29T09:45:15.798" v="1886" actId="1076"/>
          <ac:picMkLst>
            <pc:docMk/>
            <pc:sldMk cId="1863478499" sldId="262"/>
            <ac:picMk id="11" creationId="{EB10BF1C-E174-4A6F-AE10-D29F838DBBD3}"/>
          </ac:picMkLst>
        </pc:picChg>
        <pc:picChg chg="add mod">
          <ac:chgData name="Marija Ros Kozarić" userId="568161e6-0038-4c4c-8275-9366b7b52a9d" providerId="ADAL" clId="{AB3E69BD-7B43-4E64-8EBA-0AE8C2B4E707}" dt="2021-06-29T09:45:15.017" v="1885" actId="1076"/>
          <ac:picMkLst>
            <pc:docMk/>
            <pc:sldMk cId="1863478499" sldId="262"/>
            <ac:picMk id="12" creationId="{3C15AECA-F588-4273-8661-7BC36D797B65}"/>
          </ac:picMkLst>
        </pc:picChg>
      </pc:sldChg>
      <pc:sldChg chg="addSp modSp new del mod modNotesTx">
        <pc:chgData name="Marija Ros Kozarić" userId="568161e6-0038-4c4c-8275-9366b7b52a9d" providerId="ADAL" clId="{AB3E69BD-7B43-4E64-8EBA-0AE8C2B4E707}" dt="2021-06-29T10:05:34.287" v="2519" actId="2696"/>
        <pc:sldMkLst>
          <pc:docMk/>
          <pc:sldMk cId="3283664077" sldId="263"/>
        </pc:sldMkLst>
        <pc:spChg chg="mod">
          <ac:chgData name="Marija Ros Kozarić" userId="568161e6-0038-4c4c-8275-9366b7b52a9d" providerId="ADAL" clId="{AB3E69BD-7B43-4E64-8EBA-0AE8C2B4E707}" dt="2021-06-29T09:55:39.961" v="2073" actId="1076"/>
          <ac:spMkLst>
            <pc:docMk/>
            <pc:sldMk cId="3283664077" sldId="263"/>
            <ac:spMk id="2" creationId="{93571A56-6F74-4582-936A-A259F57E4C01}"/>
          </ac:spMkLst>
        </pc:spChg>
        <pc:spChg chg="mod">
          <ac:chgData name="Marija Ros Kozarić" userId="568161e6-0038-4c4c-8275-9366b7b52a9d" providerId="ADAL" clId="{AB3E69BD-7B43-4E64-8EBA-0AE8C2B4E707}" dt="2021-06-29T09:55:36.588" v="2071" actId="1076"/>
          <ac:spMkLst>
            <pc:docMk/>
            <pc:sldMk cId="3283664077" sldId="263"/>
            <ac:spMk id="3" creationId="{C5791CB9-840E-429F-A0F2-AFA859202B2A}"/>
          </ac:spMkLst>
        </pc:spChg>
        <pc:spChg chg="add mod">
          <ac:chgData name="Marija Ros Kozarić" userId="568161e6-0038-4c4c-8275-9366b7b52a9d" providerId="ADAL" clId="{AB3E69BD-7B43-4E64-8EBA-0AE8C2B4E707}" dt="2021-06-29T09:56:12.424" v="2088" actId="255"/>
          <ac:spMkLst>
            <pc:docMk/>
            <pc:sldMk cId="3283664077" sldId="263"/>
            <ac:spMk id="7" creationId="{BB477931-2E8C-408A-B049-89F10D011432}"/>
          </ac:spMkLst>
        </pc:spChg>
        <pc:spChg chg="add mod">
          <ac:chgData name="Marija Ros Kozarić" userId="568161e6-0038-4c4c-8275-9366b7b52a9d" providerId="ADAL" clId="{AB3E69BD-7B43-4E64-8EBA-0AE8C2B4E707}" dt="2021-06-29T09:56:35.904" v="2107" actId="14100"/>
          <ac:spMkLst>
            <pc:docMk/>
            <pc:sldMk cId="3283664077" sldId="263"/>
            <ac:spMk id="8" creationId="{2AB47BA4-0AF2-4D13-9364-91DE62FEF1DC}"/>
          </ac:spMkLst>
        </pc:spChg>
        <pc:spChg chg="add mod">
          <ac:chgData name="Marija Ros Kozarić" userId="568161e6-0038-4c4c-8275-9366b7b52a9d" providerId="ADAL" clId="{AB3E69BD-7B43-4E64-8EBA-0AE8C2B4E707}" dt="2021-06-29T09:57:02.669" v="2117" actId="255"/>
          <ac:spMkLst>
            <pc:docMk/>
            <pc:sldMk cId="3283664077" sldId="263"/>
            <ac:spMk id="9" creationId="{F9A28A83-BF3F-411E-9609-7B4024545174}"/>
          </ac:spMkLst>
        </pc:spChg>
        <pc:picChg chg="add mod">
          <ac:chgData name="Marija Ros Kozarić" userId="568161e6-0038-4c4c-8275-9366b7b52a9d" providerId="ADAL" clId="{AB3E69BD-7B43-4E64-8EBA-0AE8C2B4E707}" dt="2021-06-29T09:55:56.177" v="2076" actId="1076"/>
          <ac:picMkLst>
            <pc:docMk/>
            <pc:sldMk cId="3283664077" sldId="263"/>
            <ac:picMk id="6" creationId="{AEF83AB4-782E-494D-AC9D-CEC0C5058ED4}"/>
          </ac:picMkLst>
        </pc:picChg>
      </pc:sldChg>
      <pc:sldChg chg="addSp delSp modSp new mod modAnim modNotesTx">
        <pc:chgData name="Marija Ros Kozarić" userId="568161e6-0038-4c4c-8275-9366b7b52a9d" providerId="ADAL" clId="{AB3E69BD-7B43-4E64-8EBA-0AE8C2B4E707}" dt="2021-06-29T10:37:06.359" v="3540" actId="1076"/>
        <pc:sldMkLst>
          <pc:docMk/>
          <pc:sldMk cId="4247332483" sldId="264"/>
        </pc:sldMkLst>
        <pc:spChg chg="del">
          <ac:chgData name="Marija Ros Kozarić" userId="568161e6-0038-4c4c-8275-9366b7b52a9d" providerId="ADAL" clId="{AB3E69BD-7B43-4E64-8EBA-0AE8C2B4E707}" dt="2021-06-29T09:59:02.100" v="2184"/>
          <ac:spMkLst>
            <pc:docMk/>
            <pc:sldMk cId="4247332483" sldId="264"/>
            <ac:spMk id="2" creationId="{308999C6-24DE-454C-B1FD-D8F86AFB1970}"/>
          </ac:spMkLst>
        </pc:spChg>
        <pc:spChg chg="mod">
          <ac:chgData name="Marija Ros Kozarić" userId="568161e6-0038-4c4c-8275-9366b7b52a9d" providerId="ADAL" clId="{AB3E69BD-7B43-4E64-8EBA-0AE8C2B4E707}" dt="2021-06-29T10:36:38.045" v="3532" actId="1076"/>
          <ac:spMkLst>
            <pc:docMk/>
            <pc:sldMk cId="4247332483" sldId="264"/>
            <ac:spMk id="3" creationId="{5A502773-F5B0-44AD-A866-6D6B9134BBF1}"/>
          </ac:spMkLst>
        </pc:spChg>
        <pc:spChg chg="add mod">
          <ac:chgData name="Marija Ros Kozarić" userId="568161e6-0038-4c4c-8275-9366b7b52a9d" providerId="ADAL" clId="{AB3E69BD-7B43-4E64-8EBA-0AE8C2B4E707}" dt="2021-06-29T10:37:06.359" v="3540" actId="1076"/>
          <ac:spMkLst>
            <pc:docMk/>
            <pc:sldMk cId="4247332483" sldId="264"/>
            <ac:spMk id="5" creationId="{FFF7DFAB-B5C8-449C-9E3C-216E203706CC}"/>
          </ac:spMkLst>
        </pc:spChg>
        <pc:spChg chg="add mod">
          <ac:chgData name="Marija Ros Kozarić" userId="568161e6-0038-4c4c-8275-9366b7b52a9d" providerId="ADAL" clId="{AB3E69BD-7B43-4E64-8EBA-0AE8C2B4E707}" dt="2021-06-29T10:37:03.869" v="3539" actId="1076"/>
          <ac:spMkLst>
            <pc:docMk/>
            <pc:sldMk cId="4247332483" sldId="264"/>
            <ac:spMk id="6" creationId="{46B880CD-6942-4E3F-9CCF-1840C2A0996F}"/>
          </ac:spMkLst>
        </pc:spChg>
        <pc:spChg chg="add mod">
          <ac:chgData name="Marija Ros Kozarić" userId="568161e6-0038-4c4c-8275-9366b7b52a9d" providerId="ADAL" clId="{AB3E69BD-7B43-4E64-8EBA-0AE8C2B4E707}" dt="2021-06-29T10:00:04.177" v="2204" actId="20577"/>
          <ac:spMkLst>
            <pc:docMk/>
            <pc:sldMk cId="4247332483" sldId="264"/>
            <ac:spMk id="7" creationId="{5CFF0A49-8D60-4DE3-9700-26BBDE901182}"/>
          </ac:spMkLst>
        </pc:spChg>
        <pc:spChg chg="add mod">
          <ac:chgData name="Marija Ros Kozarić" userId="568161e6-0038-4c4c-8275-9366b7b52a9d" providerId="ADAL" clId="{AB3E69BD-7B43-4E64-8EBA-0AE8C2B4E707}" dt="2021-06-29T10:36:52.036" v="3536" actId="14100"/>
          <ac:spMkLst>
            <pc:docMk/>
            <pc:sldMk cId="4247332483" sldId="264"/>
            <ac:spMk id="8" creationId="{A6E052D9-7A35-40F2-B139-6E1EE8619203}"/>
          </ac:spMkLst>
        </pc:spChg>
        <pc:spChg chg="add mod">
          <ac:chgData name="Marija Ros Kozarić" userId="568161e6-0038-4c4c-8275-9366b7b52a9d" providerId="ADAL" clId="{AB3E69BD-7B43-4E64-8EBA-0AE8C2B4E707}" dt="2021-06-29T10:00:31.762" v="2210" actId="20577"/>
          <ac:spMkLst>
            <pc:docMk/>
            <pc:sldMk cId="4247332483" sldId="264"/>
            <ac:spMk id="9" creationId="{7A54325F-21FE-40CE-A492-DCC733DB989B}"/>
          </ac:spMkLst>
        </pc:spChg>
        <pc:spChg chg="add mod">
          <ac:chgData name="Marija Ros Kozarić" userId="568161e6-0038-4c4c-8275-9366b7b52a9d" providerId="ADAL" clId="{AB3E69BD-7B43-4E64-8EBA-0AE8C2B4E707}" dt="2021-06-29T10:36:10.287" v="3440" actId="20577"/>
          <ac:spMkLst>
            <pc:docMk/>
            <pc:sldMk cId="4247332483" sldId="264"/>
            <ac:spMk id="10" creationId="{16737831-53CC-4F39-893C-DCCCD789C30B}"/>
          </ac:spMkLst>
        </pc:spChg>
        <pc:spChg chg="add mod">
          <ac:chgData name="Marija Ros Kozarić" userId="568161e6-0038-4c4c-8275-9366b7b52a9d" providerId="ADAL" clId="{AB3E69BD-7B43-4E64-8EBA-0AE8C2B4E707}" dt="2021-06-29T10:36:44.024" v="3534" actId="14100"/>
          <ac:spMkLst>
            <pc:docMk/>
            <pc:sldMk cId="4247332483" sldId="264"/>
            <ac:spMk id="11" creationId="{CAAD0967-F957-4799-9848-5472667DB8B7}"/>
          </ac:spMkLst>
        </pc:spChg>
        <pc:picChg chg="add mod">
          <ac:chgData name="Marija Ros Kozarić" userId="568161e6-0038-4c4c-8275-9366b7b52a9d" providerId="ADAL" clId="{AB3E69BD-7B43-4E64-8EBA-0AE8C2B4E707}" dt="2021-06-29T10:37:01.091" v="3538" actId="1076"/>
          <ac:picMkLst>
            <pc:docMk/>
            <pc:sldMk cId="4247332483" sldId="264"/>
            <ac:picMk id="4" creationId="{6C1C3BDC-8CA1-4154-9F6C-5EB65AA17CF6}"/>
          </ac:picMkLst>
        </pc:picChg>
      </pc:sldChg>
      <pc:sldChg chg="addSp delSp modSp new mod modAnim">
        <pc:chgData name="Marija Ros Kozarić" userId="568161e6-0038-4c4c-8275-9366b7b52a9d" providerId="ADAL" clId="{AB3E69BD-7B43-4E64-8EBA-0AE8C2B4E707}" dt="2021-06-29T10:51:10.184" v="4330" actId="1076"/>
        <pc:sldMkLst>
          <pc:docMk/>
          <pc:sldMk cId="341801180" sldId="265"/>
        </pc:sldMkLst>
        <pc:spChg chg="mod">
          <ac:chgData name="Marija Ros Kozarić" userId="568161e6-0038-4c4c-8275-9366b7b52a9d" providerId="ADAL" clId="{AB3E69BD-7B43-4E64-8EBA-0AE8C2B4E707}" dt="2021-06-29T10:26:47.225" v="3056" actId="20577"/>
          <ac:spMkLst>
            <pc:docMk/>
            <pc:sldMk cId="341801180" sldId="265"/>
            <ac:spMk id="2" creationId="{85D47BAC-2910-4FD6-8757-84046B6F6467}"/>
          </ac:spMkLst>
        </pc:spChg>
        <pc:spChg chg="add mod">
          <ac:chgData name="Marija Ros Kozarić" userId="568161e6-0038-4c4c-8275-9366b7b52a9d" providerId="ADAL" clId="{AB3E69BD-7B43-4E64-8EBA-0AE8C2B4E707}" dt="2021-06-29T10:51:10.184" v="4330" actId="1076"/>
          <ac:spMkLst>
            <pc:docMk/>
            <pc:sldMk cId="341801180" sldId="265"/>
            <ac:spMk id="3" creationId="{9BC2067B-5288-4B70-9B86-2168F8FD2FFB}"/>
          </ac:spMkLst>
        </pc:spChg>
        <pc:spChg chg="del">
          <ac:chgData name="Marija Ros Kozarić" userId="568161e6-0038-4c4c-8275-9366b7b52a9d" providerId="ADAL" clId="{AB3E69BD-7B43-4E64-8EBA-0AE8C2B4E707}" dt="2021-06-29T10:29:25.110" v="3227" actId="21"/>
          <ac:spMkLst>
            <pc:docMk/>
            <pc:sldMk cId="341801180" sldId="265"/>
            <ac:spMk id="3" creationId="{AA9C50B3-A02A-4EA2-92A1-3E32F3033A00}"/>
          </ac:spMkLst>
        </pc:spChg>
        <pc:spChg chg="mod">
          <ac:chgData name="Marija Ros Kozarić" userId="568161e6-0038-4c4c-8275-9366b7b52a9d" providerId="ADAL" clId="{AB3E69BD-7B43-4E64-8EBA-0AE8C2B4E707}" dt="2021-06-29T10:32:45.415" v="3397" actId="1076"/>
          <ac:spMkLst>
            <pc:docMk/>
            <pc:sldMk cId="341801180" sldId="265"/>
            <ac:spMk id="4" creationId="{0ADA6AAB-8492-4543-B2E4-21EC5EFC2530}"/>
          </ac:spMkLst>
        </pc:spChg>
        <pc:spChg chg="add mod">
          <ac:chgData name="Marija Ros Kozarić" userId="568161e6-0038-4c4c-8275-9366b7b52a9d" providerId="ADAL" clId="{AB3E69BD-7B43-4E64-8EBA-0AE8C2B4E707}" dt="2021-06-29T10:27:51.028" v="3120" actId="20577"/>
          <ac:spMkLst>
            <pc:docMk/>
            <pc:sldMk cId="341801180" sldId="265"/>
            <ac:spMk id="7" creationId="{AB75322A-BB36-4815-AAD2-D32BD18AE1E3}"/>
          </ac:spMkLst>
        </pc:spChg>
        <pc:spChg chg="add mod">
          <ac:chgData name="Marija Ros Kozarić" userId="568161e6-0038-4c4c-8275-9366b7b52a9d" providerId="ADAL" clId="{AB3E69BD-7B43-4E64-8EBA-0AE8C2B4E707}" dt="2021-06-29T10:29:15.730" v="3226" actId="14100"/>
          <ac:spMkLst>
            <pc:docMk/>
            <pc:sldMk cId="341801180" sldId="265"/>
            <ac:spMk id="10" creationId="{A3C511EE-D782-4204-B769-A899040766D1}"/>
          </ac:spMkLst>
        </pc:spChg>
        <pc:spChg chg="add mod">
          <ac:chgData name="Marija Ros Kozarić" userId="568161e6-0038-4c4c-8275-9366b7b52a9d" providerId="ADAL" clId="{AB3E69BD-7B43-4E64-8EBA-0AE8C2B4E707}" dt="2021-06-29T10:34:20.249" v="3420" actId="1076"/>
          <ac:spMkLst>
            <pc:docMk/>
            <pc:sldMk cId="341801180" sldId="265"/>
            <ac:spMk id="15" creationId="{D74A255F-407F-49A7-A36B-5EAB42A09181}"/>
          </ac:spMkLst>
        </pc:spChg>
        <pc:spChg chg="add mod">
          <ac:chgData name="Marija Ros Kozarić" userId="568161e6-0038-4c4c-8275-9366b7b52a9d" providerId="ADAL" clId="{AB3E69BD-7B43-4E64-8EBA-0AE8C2B4E707}" dt="2021-06-29T10:34:15.433" v="3418" actId="1076"/>
          <ac:spMkLst>
            <pc:docMk/>
            <pc:sldMk cId="341801180" sldId="265"/>
            <ac:spMk id="18" creationId="{01DD1BEC-88AC-4E6A-9257-DE6464E46A9B}"/>
          </ac:spMkLst>
        </pc:spChg>
        <pc:picChg chg="add mod">
          <ac:chgData name="Marija Ros Kozarić" userId="568161e6-0038-4c4c-8275-9366b7b52a9d" providerId="ADAL" clId="{AB3E69BD-7B43-4E64-8EBA-0AE8C2B4E707}" dt="2021-06-29T10:50:53.971" v="4313" actId="1076"/>
          <ac:picMkLst>
            <pc:docMk/>
            <pc:sldMk cId="341801180" sldId="265"/>
            <ac:picMk id="13" creationId="{2EDB6CB3-3D8B-4B28-B554-62FB78A00053}"/>
          </ac:picMkLst>
        </pc:picChg>
        <pc:picChg chg="add del mod modCrop">
          <ac:chgData name="Marija Ros Kozarić" userId="568161e6-0038-4c4c-8275-9366b7b52a9d" providerId="ADAL" clId="{AB3E69BD-7B43-4E64-8EBA-0AE8C2B4E707}" dt="2021-06-29T10:50:45.055" v="4309" actId="21"/>
          <ac:picMkLst>
            <pc:docMk/>
            <pc:sldMk cId="341801180" sldId="265"/>
            <ac:picMk id="20" creationId="{5AEAC471-6505-41AC-A8E7-07D79E007ACE}"/>
          </ac:picMkLst>
        </pc:picChg>
        <pc:cxnChg chg="add">
          <ac:chgData name="Marija Ros Kozarić" userId="568161e6-0038-4c4c-8275-9366b7b52a9d" providerId="ADAL" clId="{AB3E69BD-7B43-4E64-8EBA-0AE8C2B4E707}" dt="2021-06-29T10:26:53.270" v="3057" actId="11529"/>
          <ac:cxnSpMkLst>
            <pc:docMk/>
            <pc:sldMk cId="341801180" sldId="265"/>
            <ac:cxnSpMk id="6" creationId="{D3F29733-8E83-472D-A0E9-1F69FAB93BFC}"/>
          </ac:cxnSpMkLst>
        </pc:cxnChg>
        <pc:cxnChg chg="add">
          <ac:chgData name="Marija Ros Kozarić" userId="568161e6-0038-4c4c-8275-9366b7b52a9d" providerId="ADAL" clId="{AB3E69BD-7B43-4E64-8EBA-0AE8C2B4E707}" dt="2021-06-29T10:27:57.831" v="3121" actId="11529"/>
          <ac:cxnSpMkLst>
            <pc:docMk/>
            <pc:sldMk cId="341801180" sldId="265"/>
            <ac:cxnSpMk id="9" creationId="{075C0E7F-71B6-4BF2-9745-534A26863FFD}"/>
          </ac:cxnSpMkLst>
        </pc:cxnChg>
        <pc:cxnChg chg="add del">
          <ac:chgData name="Marija Ros Kozarić" userId="568161e6-0038-4c4c-8275-9366b7b52a9d" providerId="ADAL" clId="{AB3E69BD-7B43-4E64-8EBA-0AE8C2B4E707}" dt="2021-06-29T10:29:33.618" v="3229" actId="11529"/>
          <ac:cxnSpMkLst>
            <pc:docMk/>
            <pc:sldMk cId="341801180" sldId="265"/>
            <ac:cxnSpMk id="12" creationId="{76EE2F1D-33BB-4E62-8F5C-588A6ADA6B4E}"/>
          </ac:cxnSpMkLst>
        </pc:cxnChg>
        <pc:cxnChg chg="add mod">
          <ac:chgData name="Marija Ros Kozarić" userId="568161e6-0038-4c4c-8275-9366b7b52a9d" providerId="ADAL" clId="{AB3E69BD-7B43-4E64-8EBA-0AE8C2B4E707}" dt="2021-06-29T10:33:57.960" v="3410" actId="14100"/>
          <ac:cxnSpMkLst>
            <pc:docMk/>
            <pc:sldMk cId="341801180" sldId="265"/>
            <ac:cxnSpMk id="14" creationId="{22071EFF-9766-4431-ABC7-C434E350C76F}"/>
          </ac:cxnSpMkLst>
        </pc:cxnChg>
        <pc:cxnChg chg="add mod">
          <ac:chgData name="Marija Ros Kozarić" userId="568161e6-0038-4c4c-8275-9366b7b52a9d" providerId="ADAL" clId="{AB3E69BD-7B43-4E64-8EBA-0AE8C2B4E707}" dt="2021-06-29T10:34:08.732" v="3415" actId="1076"/>
          <ac:cxnSpMkLst>
            <pc:docMk/>
            <pc:sldMk cId="341801180" sldId="265"/>
            <ac:cxnSpMk id="17" creationId="{D4CE67DA-ADC8-4AAF-A16E-3C458C79D0A3}"/>
          </ac:cxnSpMkLst>
        </pc:cxnChg>
      </pc:sldChg>
      <pc:sldChg chg="addSp delSp modSp new mod modNotesTx">
        <pc:chgData name="Marija Ros Kozarić" userId="568161e6-0038-4c4c-8275-9366b7b52a9d" providerId="ADAL" clId="{AB3E69BD-7B43-4E64-8EBA-0AE8C2B4E707}" dt="2021-06-29T10:24:32.259" v="2922" actId="1076"/>
        <pc:sldMkLst>
          <pc:docMk/>
          <pc:sldMk cId="1761130461" sldId="266"/>
        </pc:sldMkLst>
        <pc:spChg chg="del">
          <ac:chgData name="Marija Ros Kozarić" userId="568161e6-0038-4c4c-8275-9366b7b52a9d" providerId="ADAL" clId="{AB3E69BD-7B43-4E64-8EBA-0AE8C2B4E707}" dt="2021-06-29T10:14:55.879" v="2606" actId="21"/>
          <ac:spMkLst>
            <pc:docMk/>
            <pc:sldMk cId="1761130461" sldId="266"/>
            <ac:spMk id="2" creationId="{137C2C98-BE03-4A8F-BABF-D54FE869C8F5}"/>
          </ac:spMkLst>
        </pc:spChg>
        <pc:spChg chg="del">
          <ac:chgData name="Marija Ros Kozarić" userId="568161e6-0038-4c4c-8275-9366b7b52a9d" providerId="ADAL" clId="{AB3E69BD-7B43-4E64-8EBA-0AE8C2B4E707}" dt="2021-06-29T10:14:52.386" v="2604" actId="21"/>
          <ac:spMkLst>
            <pc:docMk/>
            <pc:sldMk cId="1761130461" sldId="266"/>
            <ac:spMk id="3" creationId="{583C8EC7-0180-4741-8CF8-9331568361E5}"/>
          </ac:spMkLst>
        </pc:spChg>
        <pc:spChg chg="del">
          <ac:chgData name="Marija Ros Kozarić" userId="568161e6-0038-4c4c-8275-9366b7b52a9d" providerId="ADAL" clId="{AB3E69BD-7B43-4E64-8EBA-0AE8C2B4E707}" dt="2021-06-29T10:14:50.344" v="2603" actId="21"/>
          <ac:spMkLst>
            <pc:docMk/>
            <pc:sldMk cId="1761130461" sldId="266"/>
            <ac:spMk id="4" creationId="{C7B0DA01-0219-42C4-8B73-BC069F49B1FA}"/>
          </ac:spMkLst>
        </pc:spChg>
        <pc:spChg chg="add mod">
          <ac:chgData name="Marija Ros Kozarić" userId="568161e6-0038-4c4c-8275-9366b7b52a9d" providerId="ADAL" clId="{AB3E69BD-7B43-4E64-8EBA-0AE8C2B4E707}" dt="2021-06-29T10:24:32.259" v="2922" actId="1076"/>
          <ac:spMkLst>
            <pc:docMk/>
            <pc:sldMk cId="1761130461" sldId="266"/>
            <ac:spMk id="7" creationId="{4645F72C-826E-464D-BC12-A8200F3B9789}"/>
          </ac:spMkLst>
        </pc:spChg>
        <pc:spChg chg="add mod">
          <ac:chgData name="Marija Ros Kozarić" userId="568161e6-0038-4c4c-8275-9366b7b52a9d" providerId="ADAL" clId="{AB3E69BD-7B43-4E64-8EBA-0AE8C2B4E707}" dt="2021-06-29T10:23:58.576" v="2920" actId="1076"/>
          <ac:spMkLst>
            <pc:docMk/>
            <pc:sldMk cId="1761130461" sldId="266"/>
            <ac:spMk id="8" creationId="{70476B7A-AAE4-43CE-B8B5-E04DF2686CAE}"/>
          </ac:spMkLst>
        </pc:spChg>
        <pc:spChg chg="add mod">
          <ac:chgData name="Marija Ros Kozarić" userId="568161e6-0038-4c4c-8275-9366b7b52a9d" providerId="ADAL" clId="{AB3E69BD-7B43-4E64-8EBA-0AE8C2B4E707}" dt="2021-06-29T10:23:25.707" v="2893" actId="20577"/>
          <ac:spMkLst>
            <pc:docMk/>
            <pc:sldMk cId="1761130461" sldId="266"/>
            <ac:spMk id="9" creationId="{79A6479E-BFCF-4E97-B65A-6930C4CC4B28}"/>
          </ac:spMkLst>
        </pc:spChg>
        <pc:spChg chg="add mod">
          <ac:chgData name="Marija Ros Kozarić" userId="568161e6-0038-4c4c-8275-9366b7b52a9d" providerId="ADAL" clId="{AB3E69BD-7B43-4E64-8EBA-0AE8C2B4E707}" dt="2021-06-29T10:23:37.586" v="2907" actId="20577"/>
          <ac:spMkLst>
            <pc:docMk/>
            <pc:sldMk cId="1761130461" sldId="266"/>
            <ac:spMk id="10" creationId="{C387B21A-0BA0-4F88-8BEE-EEC5FC7DB3BC}"/>
          </ac:spMkLst>
        </pc:spChg>
        <pc:spChg chg="add mod">
          <ac:chgData name="Marija Ros Kozarić" userId="568161e6-0038-4c4c-8275-9366b7b52a9d" providerId="ADAL" clId="{AB3E69BD-7B43-4E64-8EBA-0AE8C2B4E707}" dt="2021-06-29T10:23:49.133" v="2919" actId="20577"/>
          <ac:spMkLst>
            <pc:docMk/>
            <pc:sldMk cId="1761130461" sldId="266"/>
            <ac:spMk id="11" creationId="{059AC15D-31D7-43F7-992B-D2E444E69938}"/>
          </ac:spMkLst>
        </pc:spChg>
        <pc:picChg chg="add mod">
          <ac:chgData name="Marija Ros Kozarić" userId="568161e6-0038-4c4c-8275-9366b7b52a9d" providerId="ADAL" clId="{AB3E69BD-7B43-4E64-8EBA-0AE8C2B4E707}" dt="2021-06-29T10:15:55.128" v="2624" actId="1076"/>
          <ac:picMkLst>
            <pc:docMk/>
            <pc:sldMk cId="1761130461" sldId="266"/>
            <ac:picMk id="6" creationId="{56881470-9486-4035-AFA7-986B23CB6419}"/>
          </ac:picMkLst>
        </pc:picChg>
      </pc:sldChg>
      <pc:sldChg chg="addSp delSp modSp new mod">
        <pc:chgData name="Marija Ros Kozarić" userId="568161e6-0038-4c4c-8275-9366b7b52a9d" providerId="ADAL" clId="{AB3E69BD-7B43-4E64-8EBA-0AE8C2B4E707}" dt="2021-06-29T10:47:24.392" v="4250" actId="20577"/>
        <pc:sldMkLst>
          <pc:docMk/>
          <pc:sldMk cId="928690580" sldId="267"/>
        </pc:sldMkLst>
        <pc:spChg chg="mod">
          <ac:chgData name="Marija Ros Kozarić" userId="568161e6-0038-4c4c-8275-9366b7b52a9d" providerId="ADAL" clId="{AB3E69BD-7B43-4E64-8EBA-0AE8C2B4E707}" dt="2021-06-29T10:41:24.789" v="3856" actId="1076"/>
          <ac:spMkLst>
            <pc:docMk/>
            <pc:sldMk cId="928690580" sldId="267"/>
            <ac:spMk id="2" creationId="{CFCD3164-C6E9-454A-810C-89A8B7EFF9C3}"/>
          </ac:spMkLst>
        </pc:spChg>
        <pc:spChg chg="mod">
          <ac:chgData name="Marija Ros Kozarić" userId="568161e6-0038-4c4c-8275-9366b7b52a9d" providerId="ADAL" clId="{AB3E69BD-7B43-4E64-8EBA-0AE8C2B4E707}" dt="2021-06-29T10:44:12.376" v="4073" actId="1076"/>
          <ac:spMkLst>
            <pc:docMk/>
            <pc:sldMk cId="928690580" sldId="267"/>
            <ac:spMk id="3" creationId="{CECA0965-FCD6-4971-8BEF-084DC02E4F7E}"/>
          </ac:spMkLst>
        </pc:spChg>
        <pc:spChg chg="mod">
          <ac:chgData name="Marija Ros Kozarić" userId="568161e6-0038-4c4c-8275-9366b7b52a9d" providerId="ADAL" clId="{AB3E69BD-7B43-4E64-8EBA-0AE8C2B4E707}" dt="2021-06-29T10:41:49.996" v="3861" actId="255"/>
          <ac:spMkLst>
            <pc:docMk/>
            <pc:sldMk cId="928690580" sldId="267"/>
            <ac:spMk id="4" creationId="{03C5A795-8E6F-4985-9971-B5F1F7BB20C1}"/>
          </ac:spMkLst>
        </pc:spChg>
        <pc:graphicFrameChg chg="add del">
          <ac:chgData name="Marija Ros Kozarić" userId="568161e6-0038-4c4c-8275-9366b7b52a9d" providerId="ADAL" clId="{AB3E69BD-7B43-4E64-8EBA-0AE8C2B4E707}" dt="2021-06-29T10:39:47.148" v="3759" actId="3680"/>
          <ac:graphicFrameMkLst>
            <pc:docMk/>
            <pc:sldMk cId="928690580" sldId="267"/>
            <ac:graphicFrameMk id="5" creationId="{B9D3965F-E47C-4F22-840F-14775DE1FA50}"/>
          </ac:graphicFrameMkLst>
        </pc:graphicFrameChg>
        <pc:graphicFrameChg chg="add mod modGraphic">
          <ac:chgData name="Marija Ros Kozarić" userId="568161e6-0038-4c4c-8275-9366b7b52a9d" providerId="ADAL" clId="{AB3E69BD-7B43-4E64-8EBA-0AE8C2B4E707}" dt="2021-06-29T10:47:24.392" v="4250" actId="20577"/>
          <ac:graphicFrameMkLst>
            <pc:docMk/>
            <pc:sldMk cId="928690580" sldId="267"/>
            <ac:graphicFrameMk id="6" creationId="{EAA9D7E7-64DD-400C-B053-0BDC21895E8B}"/>
          </ac:graphicFrameMkLst>
        </pc:graphicFrameChg>
        <pc:graphicFrameChg chg="add del mod">
          <ac:chgData name="Marija Ros Kozarić" userId="568161e6-0038-4c4c-8275-9366b7b52a9d" providerId="ADAL" clId="{AB3E69BD-7B43-4E64-8EBA-0AE8C2B4E707}" dt="2021-06-29T10:45:49.166" v="4166"/>
          <ac:graphicFrameMkLst>
            <pc:docMk/>
            <pc:sldMk cId="928690580" sldId="267"/>
            <ac:graphicFrameMk id="7" creationId="{8D87902D-13A4-4BF4-88A7-3F08B6F854DC}"/>
          </ac:graphicFrameMkLst>
        </pc:graphicFrameChg>
      </pc:sldChg>
      <pc:sldChg chg="delSp modSp new mod">
        <pc:chgData name="Marija Ros Kozarić" userId="568161e6-0038-4c4c-8275-9366b7b52a9d" providerId="ADAL" clId="{AB3E69BD-7B43-4E64-8EBA-0AE8C2B4E707}" dt="2021-06-29T10:47:52.254" v="4306" actId="21"/>
        <pc:sldMkLst>
          <pc:docMk/>
          <pc:sldMk cId="82058952" sldId="268"/>
        </pc:sldMkLst>
        <pc:spChg chg="mod">
          <ac:chgData name="Marija Ros Kozarić" userId="568161e6-0038-4c4c-8275-9366b7b52a9d" providerId="ADAL" clId="{AB3E69BD-7B43-4E64-8EBA-0AE8C2B4E707}" dt="2021-06-29T10:47:36.693" v="4267" actId="20577"/>
          <ac:spMkLst>
            <pc:docMk/>
            <pc:sldMk cId="82058952" sldId="268"/>
            <ac:spMk id="2" creationId="{443B2627-5BB1-40A1-B6CF-F9EC8600AB31}"/>
          </ac:spMkLst>
        </pc:spChg>
        <pc:spChg chg="mod">
          <ac:chgData name="Marija Ros Kozarić" userId="568161e6-0038-4c4c-8275-9366b7b52a9d" providerId="ADAL" clId="{AB3E69BD-7B43-4E64-8EBA-0AE8C2B4E707}" dt="2021-06-29T10:47:47.375" v="4305" actId="20577"/>
          <ac:spMkLst>
            <pc:docMk/>
            <pc:sldMk cId="82058952" sldId="268"/>
            <ac:spMk id="3" creationId="{4A5B7ACC-EE3D-4B78-8764-A62E805FA4AE}"/>
          </ac:spMkLst>
        </pc:spChg>
        <pc:spChg chg="del">
          <ac:chgData name="Marija Ros Kozarić" userId="568161e6-0038-4c4c-8275-9366b7b52a9d" providerId="ADAL" clId="{AB3E69BD-7B43-4E64-8EBA-0AE8C2B4E707}" dt="2021-06-29T10:47:52.254" v="4306" actId="21"/>
          <ac:spMkLst>
            <pc:docMk/>
            <pc:sldMk cId="82058952" sldId="268"/>
            <ac:spMk id="4" creationId="{18B0ADA2-7251-467A-AD4E-6DFF4FAB53D9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9T11:14:54.69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Izvor: https://op.europa.eu/webpub/com/europe-better-together/hr/EUROPE_Building_together.html </a:t>
            </a:r>
          </a:p>
          <a:p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Zeus, </a:t>
            </a:r>
            <a:r>
              <a:rPr lang="en-US" sz="1200" dirty="0" err="1"/>
              <a:t>kralj</a:t>
            </a:r>
            <a:r>
              <a:rPr lang="en-US" sz="1200" dirty="0"/>
              <a:t> </a:t>
            </a:r>
            <a:r>
              <a:rPr lang="en-US" sz="1200" dirty="0" err="1"/>
              <a:t>bogova</a:t>
            </a:r>
            <a:r>
              <a:rPr lang="en-US" sz="1200" dirty="0"/>
              <a:t>, </a:t>
            </a:r>
            <a:r>
              <a:rPr lang="en-US" sz="1200" dirty="0" err="1"/>
              <a:t>zaljubio</a:t>
            </a:r>
            <a:r>
              <a:rPr lang="en-US" sz="1200" dirty="0"/>
              <a:t> se u </a:t>
            </a:r>
            <a:r>
              <a:rPr lang="en-US" sz="1200" dirty="0" err="1"/>
              <a:t>nju</a:t>
            </a:r>
            <a:r>
              <a:rPr lang="en-US" sz="1200" dirty="0"/>
              <a:t>.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njihove</a:t>
            </a:r>
            <a:r>
              <a:rPr lang="en-US" sz="1200" dirty="0"/>
              <a:t> </a:t>
            </a:r>
            <a:r>
              <a:rPr lang="en-US" sz="1200" dirty="0" err="1"/>
              <a:t>ljubavi</a:t>
            </a:r>
            <a:r>
              <a:rPr lang="en-US" sz="1200" dirty="0"/>
              <a:t> </a:t>
            </a:r>
            <a:r>
              <a:rPr lang="en-US" sz="1200" dirty="0" err="1"/>
              <a:t>rođeno</a:t>
            </a:r>
            <a:r>
              <a:rPr lang="en-US" sz="1200" dirty="0"/>
              <a:t> je </a:t>
            </a:r>
            <a:r>
              <a:rPr lang="en-US" sz="1200" dirty="0" err="1"/>
              <a:t>troje</a:t>
            </a:r>
            <a:r>
              <a:rPr lang="en-US" sz="1200" dirty="0"/>
              <a:t> </a:t>
            </a:r>
            <a:r>
              <a:rPr lang="en-US" sz="1200" dirty="0" err="1"/>
              <a:t>djece</a:t>
            </a:r>
            <a:r>
              <a:rPr lang="en-US" sz="1200" dirty="0"/>
              <a:t>, a </a:t>
            </a:r>
            <a:r>
              <a:rPr lang="en-US" sz="1200" dirty="0" err="1"/>
              <a:t>cijeli</a:t>
            </a:r>
            <a:r>
              <a:rPr lang="en-US" sz="1200" dirty="0"/>
              <a:t> </a:t>
            </a:r>
            <a:r>
              <a:rPr lang="en-US" sz="1200" dirty="0" err="1"/>
              <a:t>kontinent</a:t>
            </a:r>
            <a:r>
              <a:rPr lang="en-US" sz="1200" dirty="0"/>
              <a:t> </a:t>
            </a:r>
            <a:r>
              <a:rPr lang="en-US" sz="1200" dirty="0" err="1"/>
              <a:t>dobio</a:t>
            </a:r>
            <a:r>
              <a:rPr lang="en-US" sz="1200" dirty="0"/>
              <a:t> je </a:t>
            </a:r>
            <a:r>
              <a:rPr lang="en-US" sz="1200" dirty="0" err="1"/>
              <a:t>ime</a:t>
            </a:r>
            <a:r>
              <a:rPr lang="en-US" sz="1200" dirty="0"/>
              <a:t> u </a:t>
            </a:r>
            <a:r>
              <a:rPr lang="en-US" sz="1200" dirty="0" err="1"/>
              <a:t>čast</a:t>
            </a:r>
            <a:r>
              <a:rPr lang="en-US" sz="1200" dirty="0"/>
              <a:t> </a:t>
            </a:r>
            <a:r>
              <a:rPr lang="en-US" sz="1200" dirty="0" err="1"/>
              <a:t>princeze</a:t>
            </a:r>
            <a:r>
              <a:rPr lang="en-US" sz="1200" dirty="0"/>
              <a:t>: Europa.</a:t>
            </a:r>
          </a:p>
          <a:p>
            <a:endParaRPr lang="hr-HR" dirty="0"/>
          </a:p>
          <a:p>
            <a:r>
              <a:rPr lang="hr-HR" dirty="0"/>
              <a:t>Izvor fotografije: https://commons.wikimedia.org/wiki/File:25.07a_Europa_and_white_bull.tif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964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Izvori slika: https://commons.wikimedia.org/wiki/File:Asia_location_map_vector,_-_uz.svg</a:t>
            </a:r>
          </a:p>
          <a:p>
            <a:r>
              <a:rPr lang="hr-HR" dirty="0"/>
              <a:t>https://upload.wikimedia.org/wikipedia/commons/7/7d/Europe_Map_.svg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6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karte: https://earth.google.com/web/@56.77436751,33.35841706,-334.62719217a,13125209.84334469d,35y,0h,0t,0r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341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361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početku ih podsjetiti što je geografski smještaj.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70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fotografijama (izvor digitalni udžbenik Gea3): gornji red rt </a:t>
            </a:r>
            <a:r>
              <a:rPr lang="hr-HR" dirty="0" err="1"/>
              <a:t>Kinnarodden</a:t>
            </a:r>
            <a:r>
              <a:rPr lang="hr-HR" dirty="0"/>
              <a:t>, donji red prva lijevo rt Roca, desno rt Tarifa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6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Izvor: e-sfera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629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Kontinent na kojem živimo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35DB44A-525C-47EB-8CB8-04869C288E7E}"/>
              </a:ext>
            </a:extLst>
          </p:cNvPr>
          <p:cNvSpPr txBox="1"/>
          <p:nvPr/>
        </p:nvSpPr>
        <p:spPr>
          <a:xfrm>
            <a:off x="310719" y="1358283"/>
            <a:ext cx="43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6881470-9486-4035-AFA7-986B23CB6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3" y="1542400"/>
            <a:ext cx="7992941" cy="484667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645F72C-826E-464D-BC12-A8200F3B9789}"/>
              </a:ext>
            </a:extLst>
          </p:cNvPr>
          <p:cNvSpPr txBox="1"/>
          <p:nvPr/>
        </p:nvSpPr>
        <p:spPr>
          <a:xfrm>
            <a:off x="8901481" y="1256879"/>
            <a:ext cx="2028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rt </a:t>
            </a:r>
            <a:r>
              <a:rPr lang="hr-HR" dirty="0" err="1"/>
              <a:t>Kinnarodden</a:t>
            </a:r>
            <a:r>
              <a:rPr lang="hr-HR" dirty="0"/>
              <a:t> - 71°08´ sjeverno od ekvatora</a:t>
            </a:r>
          </a:p>
          <a:p>
            <a:endParaRPr lang="hr-HR" dirty="0"/>
          </a:p>
          <a:p>
            <a:r>
              <a:rPr lang="hr-HR" dirty="0"/>
              <a:t>rt Tarifa - 36°00´ sjeverno od ekvatora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gorje Ural - 68°05´istočno od početnog meridijana</a:t>
            </a:r>
          </a:p>
          <a:p>
            <a:endParaRPr lang="hr-HR" dirty="0"/>
          </a:p>
          <a:p>
            <a:r>
              <a:rPr lang="hr-HR" dirty="0"/>
              <a:t>rt Roca - 9°30´zapadno od početnog meridijana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70476B7A-AAE4-43CE-B8B5-E04DF2686CAE}"/>
              </a:ext>
            </a:extLst>
          </p:cNvPr>
          <p:cNvSpPr/>
          <p:nvPr/>
        </p:nvSpPr>
        <p:spPr>
          <a:xfrm>
            <a:off x="3798277" y="2391509"/>
            <a:ext cx="1524000" cy="57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najsjevernija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79A6479E-BFCF-4E97-B65A-6930C4CC4B28}"/>
              </a:ext>
            </a:extLst>
          </p:cNvPr>
          <p:cNvSpPr/>
          <p:nvPr/>
        </p:nvSpPr>
        <p:spPr>
          <a:xfrm>
            <a:off x="6412523" y="2678724"/>
            <a:ext cx="1524000" cy="57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najistočnija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C387B21A-0BA0-4F88-8BEE-EEC5FC7DB3BC}"/>
              </a:ext>
            </a:extLst>
          </p:cNvPr>
          <p:cNvSpPr/>
          <p:nvPr/>
        </p:nvSpPr>
        <p:spPr>
          <a:xfrm>
            <a:off x="527538" y="5028385"/>
            <a:ext cx="1524000" cy="57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najzapadnija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059AC15D-31D7-43F7-992B-D2E444E69938}"/>
              </a:ext>
            </a:extLst>
          </p:cNvPr>
          <p:cNvSpPr/>
          <p:nvPr/>
        </p:nvSpPr>
        <p:spPr>
          <a:xfrm>
            <a:off x="2274277" y="5832233"/>
            <a:ext cx="1524000" cy="57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najjužnija</a:t>
            </a:r>
          </a:p>
        </p:txBody>
      </p:sp>
    </p:spTree>
    <p:extLst>
      <p:ext uri="{BB962C8B-B14F-4D97-AF65-F5344CB8AC3E}">
        <p14:creationId xmlns:p14="http://schemas.microsoft.com/office/powerpoint/2010/main" val="176113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5D47BAC-2910-4FD6-8757-84046B6F64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/>
              <a:t>vrlo povoljan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0ADA6AAB-8492-4543-B2E4-21EC5EFC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3" y="1409715"/>
            <a:ext cx="10515600" cy="770868"/>
          </a:xfrm>
        </p:spPr>
        <p:txBody>
          <a:bodyPr/>
          <a:lstStyle/>
          <a:p>
            <a:r>
              <a:rPr lang="hr-HR" b="1" dirty="0"/>
              <a:t>Geografski položaj Europe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D3F29733-8E83-472D-A0E9-1F69FAB93BFC}"/>
              </a:ext>
            </a:extLst>
          </p:cNvPr>
          <p:cNvCxnSpPr/>
          <p:nvPr/>
        </p:nvCxnSpPr>
        <p:spPr>
          <a:xfrm flipH="1">
            <a:off x="2074985" y="3610708"/>
            <a:ext cx="316523" cy="55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utnik 6">
            <a:extLst>
              <a:ext uri="{FF2B5EF4-FFF2-40B4-BE49-F238E27FC236}">
                <a16:creationId xmlns:a16="http://schemas.microsoft.com/office/drawing/2014/main" id="{AB75322A-BB36-4815-AAD2-D32BD18AE1E3}"/>
              </a:ext>
            </a:extLst>
          </p:cNvPr>
          <p:cNvSpPr/>
          <p:nvPr/>
        </p:nvSpPr>
        <p:spPr>
          <a:xfrm>
            <a:off x="281354" y="4375564"/>
            <a:ext cx="2414954" cy="770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u središtu kopnene polutke 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075C0E7F-71B6-4BF2-9745-534A26863FFD}"/>
              </a:ext>
            </a:extLst>
          </p:cNvPr>
          <p:cNvCxnSpPr/>
          <p:nvPr/>
        </p:nvCxnSpPr>
        <p:spPr>
          <a:xfrm>
            <a:off x="2977662" y="3610708"/>
            <a:ext cx="1395046" cy="39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utnik 9">
            <a:extLst>
              <a:ext uri="{FF2B5EF4-FFF2-40B4-BE49-F238E27FC236}">
                <a16:creationId xmlns:a16="http://schemas.microsoft.com/office/drawing/2014/main" id="{A3C511EE-D782-4204-B769-A899040766D1}"/>
              </a:ext>
            </a:extLst>
          </p:cNvPr>
          <p:cNvSpPr/>
          <p:nvPr/>
        </p:nvSpPr>
        <p:spPr>
          <a:xfrm>
            <a:off x="3604847" y="4161692"/>
            <a:ext cx="2414953" cy="110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najpovoljniji položaj prema ostalim najviše napučenim područjima Zemlje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22071EFF-9766-4431-ABC7-C434E350C76F}"/>
              </a:ext>
            </a:extLst>
          </p:cNvPr>
          <p:cNvCxnSpPr>
            <a:cxnSpLocks/>
          </p:cNvCxnSpPr>
          <p:nvPr/>
        </p:nvCxnSpPr>
        <p:spPr>
          <a:xfrm flipV="1">
            <a:off x="3231472" y="2927594"/>
            <a:ext cx="2641790" cy="293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>
            <a:extLst>
              <a:ext uri="{FF2B5EF4-FFF2-40B4-BE49-F238E27FC236}">
                <a16:creationId xmlns:a16="http://schemas.microsoft.com/office/drawing/2014/main" id="{D74A255F-407F-49A7-A36B-5EAB42A09181}"/>
              </a:ext>
            </a:extLst>
          </p:cNvPr>
          <p:cNvSpPr/>
          <p:nvPr/>
        </p:nvSpPr>
        <p:spPr>
          <a:xfrm>
            <a:off x="5873262" y="2164663"/>
            <a:ext cx="3048000" cy="878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pomorski promet – Atlantski ocean, Sredozemno more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D4CE67DA-ADC8-4AAF-A16E-3C458C79D0A3}"/>
              </a:ext>
            </a:extLst>
          </p:cNvPr>
          <p:cNvCxnSpPr>
            <a:cxnSpLocks/>
          </p:cNvCxnSpPr>
          <p:nvPr/>
        </p:nvCxnSpPr>
        <p:spPr>
          <a:xfrm>
            <a:off x="4536346" y="3386005"/>
            <a:ext cx="3297599" cy="155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utnik 17">
            <a:extLst>
              <a:ext uri="{FF2B5EF4-FFF2-40B4-BE49-F238E27FC236}">
                <a16:creationId xmlns:a16="http://schemas.microsoft.com/office/drawing/2014/main" id="{01DD1BEC-88AC-4E6A-9257-DE6464E46A9B}"/>
              </a:ext>
            </a:extLst>
          </p:cNvPr>
          <p:cNvSpPr/>
          <p:nvPr/>
        </p:nvSpPr>
        <p:spPr>
          <a:xfrm>
            <a:off x="6498654" y="5355485"/>
            <a:ext cx="3387969" cy="988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središte prostora najveće gospodarske razvijenosti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EDB6CB3-3D8B-4B28-B554-62FB78A0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06" y="1269533"/>
            <a:ext cx="3182613" cy="23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BC2067B-5288-4B70-9B86-2168F8FD2FFB}"/>
              </a:ext>
            </a:extLst>
          </p:cNvPr>
          <p:cNvSpPr txBox="1"/>
          <p:nvPr/>
        </p:nvSpPr>
        <p:spPr>
          <a:xfrm>
            <a:off x="9214338" y="3610708"/>
            <a:ext cx="1553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Sueski kanal</a:t>
            </a:r>
          </a:p>
        </p:txBody>
      </p:sp>
    </p:spTree>
    <p:extLst>
      <p:ext uri="{BB962C8B-B14F-4D97-AF65-F5344CB8AC3E}">
        <p14:creationId xmlns:p14="http://schemas.microsoft.com/office/powerpoint/2010/main" val="3418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CD3164-C6E9-454A-810C-89A8B7EF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7" y="1129974"/>
            <a:ext cx="3932237" cy="1711568"/>
          </a:xfrm>
        </p:spPr>
        <p:txBody>
          <a:bodyPr/>
          <a:lstStyle/>
          <a:p>
            <a:r>
              <a:rPr lang="hr-HR" b="1" dirty="0"/>
              <a:t>Provjerite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C5A795-8E6F-4985-9971-B5F1F7BB2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55" y="1894626"/>
            <a:ext cx="3932237" cy="20515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Riješite zadatke u radnoj bilježnici – str.- 6-9, zadatci: 1., 2., 3. i 10. zadatak. 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Ostale riješite za domaću zadaću.</a:t>
            </a:r>
          </a:p>
        </p:txBody>
      </p:sp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EAA9D7E7-64DD-400C-B053-0BDC21895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18252"/>
              </p:ext>
            </p:extLst>
          </p:nvPr>
        </p:nvGraphicFramePr>
        <p:xfrm>
          <a:off x="4829908" y="1418492"/>
          <a:ext cx="7092462" cy="504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234">
                  <a:extLst>
                    <a:ext uri="{9D8B030D-6E8A-4147-A177-3AD203B41FA5}">
                      <a16:colId xmlns:a16="http://schemas.microsoft.com/office/drawing/2014/main" val="2659956432"/>
                    </a:ext>
                  </a:extLst>
                </a:gridCol>
                <a:gridCol w="998545">
                  <a:extLst>
                    <a:ext uri="{9D8B030D-6E8A-4147-A177-3AD203B41FA5}">
                      <a16:colId xmlns:a16="http://schemas.microsoft.com/office/drawing/2014/main" val="1151522187"/>
                    </a:ext>
                  </a:extLst>
                </a:gridCol>
                <a:gridCol w="1487830">
                  <a:extLst>
                    <a:ext uri="{9D8B030D-6E8A-4147-A177-3AD203B41FA5}">
                      <a16:colId xmlns:a16="http://schemas.microsoft.com/office/drawing/2014/main" val="3744947229"/>
                    </a:ext>
                  </a:extLst>
                </a:gridCol>
                <a:gridCol w="1301853">
                  <a:extLst>
                    <a:ext uri="{9D8B030D-6E8A-4147-A177-3AD203B41FA5}">
                      <a16:colId xmlns:a16="http://schemas.microsoft.com/office/drawing/2014/main" val="457050606"/>
                    </a:ext>
                  </a:extLst>
                </a:gridCol>
              </a:tblGrid>
              <a:tr h="387725">
                <a:tc>
                  <a:txBody>
                    <a:bodyPr/>
                    <a:lstStyle/>
                    <a:p>
                      <a:r>
                        <a:rPr lang="hr-HR" dirty="0"/>
                        <a:t>Znam i mogu….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21267"/>
                  </a:ext>
                </a:extLst>
              </a:tr>
              <a:tr h="878368">
                <a:tc>
                  <a:txBody>
                    <a:bodyPr/>
                    <a:lstStyle/>
                    <a:p>
                      <a:r>
                        <a:rPr lang="hr-HR" dirty="0"/>
                        <a:t>Pokazati i imenovati prirodnu granicu između Europe i Azije.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819693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r>
                        <a:rPr lang="hr-HR" dirty="0"/>
                        <a:t>Zašto je granica dogovorena.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95512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r>
                        <a:rPr lang="hr-HR" dirty="0"/>
                        <a:t>Na geografskoj karti pokazati krajnje točke europskog kopna i odrediti im koordinate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00301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r>
                        <a:rPr lang="hr-HR" dirty="0"/>
                        <a:t>Objasniti zašto je geografski položaj Europe povoljan.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02436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Objasniti zašto je geografski smještaj Europe povoljan.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7979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r>
                        <a:rPr lang="hr-HR" dirty="0"/>
                        <a:t>Usporediti veličinu Europe s drugim kontinentima. 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3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9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B2627-5BB1-40A1-B6CF-F9EC8600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5B7ACC-EE3D-4B78-8764-A62E805F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8205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B05191A-6251-46AE-953E-1DC012531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srgbClr val="636467"/>
                </a:solidFill>
              </a:rPr>
              <a:t>Učenik </a:t>
            </a:r>
            <a:r>
              <a:rPr lang="pl-PL" sz="2400" b="0" i="0" u="none" strike="noStrike" baseline="0" dirty="0">
                <a:solidFill>
                  <a:srgbClr val="231F20"/>
                </a:solidFill>
              </a:rPr>
              <a:t>opisuje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pojam Europe i Euroazije služeći se geografskom kartom.</a:t>
            </a:r>
          </a:p>
          <a:p>
            <a:pPr algn="l"/>
            <a:r>
              <a:rPr lang="hr-HR" sz="2400" dirty="0">
                <a:solidFill>
                  <a:srgbClr val="636467"/>
                </a:solidFill>
              </a:rPr>
              <a:t>Učenik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pokazuje krajnje točke Europe na geografskoj karti.</a:t>
            </a:r>
          </a:p>
          <a:p>
            <a:pPr algn="l"/>
            <a:r>
              <a:rPr lang="pl-PL" sz="2400" dirty="0">
                <a:solidFill>
                  <a:srgbClr val="636467"/>
                </a:solidFill>
              </a:rPr>
              <a:t>Učenik </a:t>
            </a:r>
            <a:r>
              <a:rPr lang="hr-HR" sz="2400" b="0" i="0" u="none" strike="noStrike" baseline="0" dirty="0">
                <a:solidFill>
                  <a:srgbClr val="231F20"/>
                </a:solidFill>
              </a:rPr>
              <a:t>ističe povoljan položaj i smještaj Europe.</a:t>
            </a:r>
          </a:p>
          <a:p>
            <a:pPr algn="l"/>
            <a:r>
              <a:rPr lang="hr-HR" sz="2400" dirty="0">
                <a:solidFill>
                  <a:srgbClr val="636467"/>
                </a:solidFill>
              </a:rPr>
              <a:t>Učenik </a:t>
            </a:r>
            <a:r>
              <a:rPr lang="hr-HR" sz="2400" dirty="0"/>
              <a:t>uspoređuje veličinu Europe s ostalim kontinentima.</a:t>
            </a:r>
            <a:endParaRPr lang="hr-HR" sz="2400" dirty="0">
              <a:solidFill>
                <a:srgbClr val="636467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D7B2FF5-CEC4-4337-8549-B1493040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371379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4871435-67C1-4EC6-8685-3A3629BA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Ime Europe?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CFD4BAA-48BE-4C13-9879-10EDDD0E7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400" dirty="0"/>
              <a:t>Fenička </a:t>
            </a:r>
            <a:r>
              <a:rPr lang="hr-HR" sz="2400" dirty="0" err="1"/>
              <a:t>prinzeca</a:t>
            </a:r>
            <a:endParaRPr lang="hr-HR" sz="2400" dirty="0"/>
          </a:p>
          <a:p>
            <a:r>
              <a:rPr lang="hr-HR" sz="2400" dirty="0"/>
              <a:t>asirska riječ „</a:t>
            </a:r>
            <a:r>
              <a:rPr lang="hr-HR" sz="2400" i="1" dirty="0" err="1"/>
              <a:t>ereb</a:t>
            </a:r>
            <a:r>
              <a:rPr lang="hr-HR" sz="2400" i="1" dirty="0"/>
              <a:t>”</a:t>
            </a:r>
            <a:r>
              <a:rPr lang="hr-HR" sz="2400" dirty="0"/>
              <a:t>(zapad)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Rezervirano mjesto sadržaja 5" descr="Slika na kojoj se prikazuje tekst, oslikano&#10;&#10;Opis je automatski generiran">
            <a:extLst>
              <a:ext uri="{FF2B5EF4-FFF2-40B4-BE49-F238E27FC236}">
                <a16:creationId xmlns:a16="http://schemas.microsoft.com/office/drawing/2014/main" id="{146A458A-727F-4F3E-8CFF-4FB358C728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383" r="2333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47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302011-68FC-4E3F-B441-15BCB2B6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5" y="1161231"/>
            <a:ext cx="3932237" cy="1711568"/>
          </a:xfrm>
        </p:spPr>
        <p:txBody>
          <a:bodyPr>
            <a:normAutofit/>
          </a:bodyPr>
          <a:lstStyle/>
          <a:p>
            <a:r>
              <a:rPr lang="hr-HR" sz="3600" b="1" dirty="0"/>
              <a:t>Gdje su granice Europe?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E282F6-4B30-453B-8412-A40716D75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Euroazija – najveća kopnena cjelina na Zemlji (54 mil.km²)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AA8704E-51F1-434F-9791-30D83332A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F4556542-3FE9-4215-A170-F18B88ABA689}"/>
              </a:ext>
            </a:extLst>
          </p:cNvPr>
          <p:cNvCxnSpPr>
            <a:cxnSpLocks/>
          </p:cNvCxnSpPr>
          <p:nvPr/>
        </p:nvCxnSpPr>
        <p:spPr>
          <a:xfrm>
            <a:off x="8637973" y="2476870"/>
            <a:ext cx="1438182" cy="127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A1B6CD44-5E89-48DD-9888-7634EF22AD31}"/>
              </a:ext>
            </a:extLst>
          </p:cNvPr>
          <p:cNvCxnSpPr>
            <a:cxnSpLocks/>
          </p:cNvCxnSpPr>
          <p:nvPr/>
        </p:nvCxnSpPr>
        <p:spPr>
          <a:xfrm flipH="1">
            <a:off x="6844683" y="2539014"/>
            <a:ext cx="896646" cy="102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 descr="Slika na kojoj se prikazuje karta&#10;&#10;Opis je automatski generiran">
            <a:extLst>
              <a:ext uri="{FF2B5EF4-FFF2-40B4-BE49-F238E27FC236}">
                <a16:creationId xmlns:a16="http://schemas.microsoft.com/office/drawing/2014/main" id="{C15A5745-897E-4539-B902-7D77E47A5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501" y="3718431"/>
            <a:ext cx="2104417" cy="2103711"/>
          </a:xfrm>
          <a:prstGeom prst="rect">
            <a:avLst/>
          </a:prstGeom>
        </p:spPr>
      </p:pic>
      <p:pic>
        <p:nvPicPr>
          <p:cNvPr id="18" name="Slika 17" descr="Slika na kojoj se prikazuje karta&#10;&#10;Opis je automatski generiran">
            <a:extLst>
              <a:ext uri="{FF2B5EF4-FFF2-40B4-BE49-F238E27FC236}">
                <a16:creationId xmlns:a16="http://schemas.microsoft.com/office/drawing/2014/main" id="{78F79A5E-F3F1-4EB7-8C3B-A12A6BBD5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287" y="4136994"/>
            <a:ext cx="2781477" cy="1427825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C615CD94-58FF-419E-9B77-1758654E194F}"/>
              </a:ext>
            </a:extLst>
          </p:cNvPr>
          <p:cNvSpPr txBox="1"/>
          <p:nvPr/>
        </p:nvSpPr>
        <p:spPr>
          <a:xfrm>
            <a:off x="5112166" y="5908193"/>
            <a:ext cx="552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Od koja dva kontinenta se sastoji? Postoji li između njih jasna granica? Kako je određena? </a:t>
            </a:r>
            <a:r>
              <a:rPr lang="hr-HR" dirty="0"/>
              <a:t>Pročitati tekst u udžbeniku str. 8.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CC04A18-55D6-4365-B228-C2F6601E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" y="2136938"/>
            <a:ext cx="5313540" cy="381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77A643F9-8D6F-4DBC-892D-76BCFD9E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028" y="1617685"/>
            <a:ext cx="5157787" cy="150041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2400" b="1" dirty="0"/>
              <a:t>Tradicija , povijesne i kulturne razlike</a:t>
            </a:r>
          </a:p>
          <a:p>
            <a:pPr marL="285750" indent="-285750">
              <a:buFontTx/>
              <a:buChar char="-"/>
            </a:pPr>
            <a:r>
              <a:rPr lang="hr-HR" sz="2400" b="1" dirty="0"/>
              <a:t>Granica između Europe i Azije je DOGOVORENA</a:t>
            </a:r>
          </a:p>
          <a:p>
            <a:endParaRPr lang="hr-HR" dirty="0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096DA23F-A0D4-442B-B197-F4EE39AE60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Jugorski</a:t>
            </a:r>
            <a:r>
              <a:rPr lang="hr-HR" sz="2400" dirty="0"/>
              <a:t> poluotok, gorje Ural, rijeka Ural, obala Kaspijskog jezera, Kavkaz, Crno more, Bospor i </a:t>
            </a:r>
            <a:r>
              <a:rPr lang="hr-HR" sz="2400" dirty="0" err="1"/>
              <a:t>Dardanele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B344D22-33FC-487F-9990-820001184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" t="2401" r="1133" b="2168"/>
          <a:stretch/>
        </p:blipFill>
        <p:spPr>
          <a:xfrm>
            <a:off x="6291072" y="1737360"/>
            <a:ext cx="5426900" cy="4756493"/>
          </a:xfrm>
          <a:prstGeom prst="rect">
            <a:avLst/>
          </a:prstGeom>
        </p:spPr>
      </p:pic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E275498C-4DA2-4989-B211-8E5BBA12E04D}"/>
              </a:ext>
            </a:extLst>
          </p:cNvPr>
          <p:cNvCxnSpPr/>
          <p:nvPr/>
        </p:nvCxnSpPr>
        <p:spPr>
          <a:xfrm>
            <a:off x="2122118" y="2753765"/>
            <a:ext cx="0" cy="1033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571A56-6F74-4582-936A-A259F57E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50" y="1395047"/>
            <a:ext cx="3932237" cy="1711568"/>
          </a:xfrm>
        </p:spPr>
        <p:txBody>
          <a:bodyPr>
            <a:normAutofit/>
          </a:bodyPr>
          <a:lstStyle/>
          <a:p>
            <a:r>
              <a:rPr lang="hr-HR" sz="3600" b="1" dirty="0"/>
              <a:t>Euroazijske države 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791CB9-840E-429F-A0F2-AFA85920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634" y="1922585"/>
            <a:ext cx="6172200" cy="4173415"/>
          </a:xfrm>
        </p:spPr>
        <p:txBody>
          <a:bodyPr/>
          <a:lstStyle/>
          <a:p>
            <a:r>
              <a:rPr lang="hr-HR" dirty="0"/>
              <a:t>Turska</a:t>
            </a:r>
          </a:p>
          <a:p>
            <a:r>
              <a:rPr lang="hr-HR" dirty="0"/>
              <a:t>Ruska Federacija </a:t>
            </a:r>
          </a:p>
          <a:p>
            <a:r>
              <a:rPr lang="hr-HR" dirty="0"/>
              <a:t>Kazahstan</a:t>
            </a:r>
          </a:p>
          <a:p>
            <a:endParaRPr lang="hr-HR" dirty="0"/>
          </a:p>
          <a:p>
            <a:r>
              <a:rPr lang="hr-HR" dirty="0"/>
              <a:t>Europa – 44 države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0E099AC-B926-4BF9-8741-64A509F36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EF83AB4-782E-494D-AC9D-CEC0C5058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5" y="2250831"/>
            <a:ext cx="5496380" cy="4713866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BB477931-2E8C-408A-B049-89F10D011432}"/>
              </a:ext>
            </a:extLst>
          </p:cNvPr>
          <p:cNvSpPr/>
          <p:nvPr/>
        </p:nvSpPr>
        <p:spPr>
          <a:xfrm>
            <a:off x="4438072" y="5087815"/>
            <a:ext cx="720082" cy="187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Kazahstan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AB47BA4-0AF2-4D13-9364-91DE62FEF1DC}"/>
              </a:ext>
            </a:extLst>
          </p:cNvPr>
          <p:cNvSpPr/>
          <p:nvPr/>
        </p:nvSpPr>
        <p:spPr>
          <a:xfrm>
            <a:off x="3681046" y="4267200"/>
            <a:ext cx="868241" cy="3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Ruska Federacija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F9A28A83-BF3F-411E-9609-7B4024545174}"/>
              </a:ext>
            </a:extLst>
          </p:cNvPr>
          <p:cNvSpPr/>
          <p:nvPr/>
        </p:nvSpPr>
        <p:spPr>
          <a:xfrm>
            <a:off x="3106615" y="6037384"/>
            <a:ext cx="868241" cy="117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Turska</a:t>
            </a:r>
          </a:p>
        </p:txBody>
      </p:sp>
    </p:spTree>
    <p:extLst>
      <p:ext uri="{BB962C8B-B14F-4D97-AF65-F5344CB8AC3E}">
        <p14:creationId xmlns:p14="http://schemas.microsoft.com/office/powerpoint/2010/main" val="386101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F295A48-2B50-4973-93E8-83A5C2D513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14" y="4872256"/>
            <a:ext cx="8288130" cy="14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FAFB7518-37DB-4846-AFE9-643CD70FCE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75" y="2077680"/>
            <a:ext cx="17335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6E700BB0-5090-43B4-AFA9-D4E7A473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" y="2303899"/>
            <a:ext cx="13160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BDF0027D-1434-4FDF-8C9D-9DD16108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00" y="2748902"/>
            <a:ext cx="110331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>
            <a:extLst>
              <a:ext uri="{FF2B5EF4-FFF2-40B4-BE49-F238E27FC236}">
                <a16:creationId xmlns:a16="http://schemas.microsoft.com/office/drawing/2014/main" id="{87EDAD3C-EE13-4DA5-BF53-2C0FCE17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05" y="2559278"/>
            <a:ext cx="8572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EF4258E9-449A-45CF-BF81-1F194CD6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86" y="2501253"/>
            <a:ext cx="974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EB10BF1C-E174-4A6F-AE10-D29F838D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170" y="3213836"/>
            <a:ext cx="9461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>
            <a:extLst>
              <a:ext uri="{FF2B5EF4-FFF2-40B4-BE49-F238E27FC236}">
                <a16:creationId xmlns:a16="http://schemas.microsoft.com/office/drawing/2014/main" id="{3C15AECA-F588-4273-8661-7BC36D79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43" y="2676961"/>
            <a:ext cx="7143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F4C3062C-B2CE-4E19-ABF6-0504A2E5DEAA}"/>
              </a:ext>
            </a:extLst>
          </p:cNvPr>
          <p:cNvSpPr txBox="1"/>
          <p:nvPr/>
        </p:nvSpPr>
        <p:spPr>
          <a:xfrm>
            <a:off x="301841" y="1235967"/>
            <a:ext cx="105200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sz="3600" b="1" dirty="0">
                <a:latin typeface="+mj-lt"/>
                <a:ea typeface="+mj-ea"/>
                <a:cs typeface="+mj-cs"/>
              </a:rPr>
              <a:t>Koliko je velika Europa?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644F2BA-5165-4EFD-AD54-6C449BED2CF4}"/>
              </a:ext>
            </a:extLst>
          </p:cNvPr>
          <p:cNvSpPr txBox="1"/>
          <p:nvPr/>
        </p:nvSpPr>
        <p:spPr>
          <a:xfrm>
            <a:off x="2754641" y="3915052"/>
            <a:ext cx="61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61481A2-349D-4D0C-A772-4D2395D4EC92}"/>
              </a:ext>
            </a:extLst>
          </p:cNvPr>
          <p:cNvSpPr txBox="1"/>
          <p:nvPr/>
        </p:nvSpPr>
        <p:spPr>
          <a:xfrm>
            <a:off x="852256" y="3781887"/>
            <a:ext cx="35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0D254B1-2198-4EA8-8035-ED1E0699DA94}"/>
              </a:ext>
            </a:extLst>
          </p:cNvPr>
          <p:cNvSpPr txBox="1"/>
          <p:nvPr/>
        </p:nvSpPr>
        <p:spPr>
          <a:xfrm>
            <a:off x="7785717" y="4052239"/>
            <a:ext cx="4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3D6ABAE-7E1A-43AA-9628-B38BD994851E}"/>
              </a:ext>
            </a:extLst>
          </p:cNvPr>
          <p:cNvSpPr txBox="1"/>
          <p:nvPr/>
        </p:nvSpPr>
        <p:spPr>
          <a:xfrm>
            <a:off x="4563122" y="3887430"/>
            <a:ext cx="26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38ED362-7345-4C3F-86E3-178601754CFD}"/>
              </a:ext>
            </a:extLst>
          </p:cNvPr>
          <p:cNvSpPr txBox="1"/>
          <p:nvPr/>
        </p:nvSpPr>
        <p:spPr>
          <a:xfrm>
            <a:off x="6259412" y="3661211"/>
            <a:ext cx="26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875255B-5190-48CA-B221-BC15008E1144}"/>
              </a:ext>
            </a:extLst>
          </p:cNvPr>
          <p:cNvSpPr txBox="1"/>
          <p:nvPr/>
        </p:nvSpPr>
        <p:spPr>
          <a:xfrm>
            <a:off x="10821880" y="4421571"/>
            <a:ext cx="2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ED97042-E434-4698-B16C-DB810F6DCDA2}"/>
              </a:ext>
            </a:extLst>
          </p:cNvPr>
          <p:cNvSpPr txBox="1"/>
          <p:nvPr/>
        </p:nvSpPr>
        <p:spPr>
          <a:xfrm>
            <a:off x="9365942" y="3542190"/>
            <a:ext cx="32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DB4CE4C8-A3ED-4D8B-ACDA-5611226CA1FA}"/>
              </a:ext>
            </a:extLst>
          </p:cNvPr>
          <p:cNvSpPr/>
          <p:nvPr/>
        </p:nvSpPr>
        <p:spPr>
          <a:xfrm>
            <a:off x="7877908" y="5427785"/>
            <a:ext cx="961292" cy="1195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47B6D30D-F166-4941-A8F4-090A0BB06E80}"/>
              </a:ext>
            </a:extLst>
          </p:cNvPr>
          <p:cNvSpPr txBox="1"/>
          <p:nvPr/>
        </p:nvSpPr>
        <p:spPr>
          <a:xfrm>
            <a:off x="6786911" y="1413193"/>
            <a:ext cx="456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Poredajte kontinente po veličini!</a:t>
            </a:r>
          </a:p>
        </p:txBody>
      </p:sp>
    </p:spTree>
    <p:extLst>
      <p:ext uri="{BB962C8B-B14F-4D97-AF65-F5344CB8AC3E}">
        <p14:creationId xmlns:p14="http://schemas.microsoft.com/office/powerpoint/2010/main" val="18634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A502773-F5B0-44AD-A866-6D6B9134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1128701"/>
            <a:ext cx="10515600" cy="770868"/>
          </a:xfrm>
        </p:spPr>
        <p:txBody>
          <a:bodyPr/>
          <a:lstStyle/>
          <a:p>
            <a:r>
              <a:rPr lang="hr-HR" b="1" dirty="0"/>
              <a:t>Geografski smještaj Europe </a:t>
            </a:r>
          </a:p>
        </p:txBody>
      </p:sp>
      <p:pic>
        <p:nvPicPr>
          <p:cNvPr id="4" name="Picture 3" descr="C:\Users\Svjetlana\Documents\školska knjiga\ppt\7\tpojasevi europa2.jpg">
            <a:extLst>
              <a:ext uri="{FF2B5EF4-FFF2-40B4-BE49-F238E27FC236}">
                <a16:creationId xmlns:a16="http://schemas.microsoft.com/office/drawing/2014/main" id="{6C1C3BDC-8CA1-4154-9F6C-5EB65AA17C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322" y="2621749"/>
            <a:ext cx="8166191" cy="40308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FF7DFAB-B5C8-449C-9E3C-216E203706CC}"/>
              </a:ext>
            </a:extLst>
          </p:cNvPr>
          <p:cNvSpPr/>
          <p:nvPr/>
        </p:nvSpPr>
        <p:spPr>
          <a:xfrm>
            <a:off x="469129" y="3862023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tx1"/>
                </a:solidFill>
              </a:rPr>
              <a:t>23,5°N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B880CD-6942-4E3F-9CCF-1840C2A0996F}"/>
              </a:ext>
            </a:extLst>
          </p:cNvPr>
          <p:cNvSpPr/>
          <p:nvPr/>
        </p:nvSpPr>
        <p:spPr>
          <a:xfrm>
            <a:off x="500756" y="4938464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tx1"/>
                </a:solidFill>
              </a:rPr>
              <a:t>23,5°S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CFF0A49-8D60-4DE3-9700-26BBDE901182}"/>
              </a:ext>
            </a:extLst>
          </p:cNvPr>
          <p:cNvSpPr/>
          <p:nvPr/>
        </p:nvSpPr>
        <p:spPr>
          <a:xfrm>
            <a:off x="956163" y="4458585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tx1"/>
                </a:solidFill>
              </a:rPr>
              <a:t>ekvator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6E052D9-7A35-40F2-B139-6E1EE8619203}"/>
              </a:ext>
            </a:extLst>
          </p:cNvPr>
          <p:cNvSpPr/>
          <p:nvPr/>
        </p:nvSpPr>
        <p:spPr>
          <a:xfrm>
            <a:off x="428625" y="2926068"/>
            <a:ext cx="857250" cy="184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tx1"/>
                </a:solidFill>
              </a:rPr>
              <a:t>66,5°N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54325F-21FE-40CE-A492-DCC733DB989B}"/>
              </a:ext>
            </a:extLst>
          </p:cNvPr>
          <p:cNvSpPr/>
          <p:nvPr/>
        </p:nvSpPr>
        <p:spPr>
          <a:xfrm>
            <a:off x="621322" y="5892214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schemeClr val="tx1"/>
                </a:solidFill>
              </a:rPr>
              <a:t>66,5°S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6737831-53CC-4F39-893C-DCCCD789C30B}"/>
              </a:ext>
            </a:extLst>
          </p:cNvPr>
          <p:cNvSpPr txBox="1"/>
          <p:nvPr/>
        </p:nvSpPr>
        <p:spPr>
          <a:xfrm>
            <a:off x="9343292" y="1808703"/>
            <a:ext cx="259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Promotrite kartu. Na kojim polutkama se nalazi kontinent Europa? U kojem se toplinskom pojasu nalazi najvećim dijelom? Koje su prednosti života u tom pojasu?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AAD0967-F957-4799-9848-5472667DB8B7}"/>
              </a:ext>
            </a:extLst>
          </p:cNvPr>
          <p:cNvSpPr txBox="1"/>
          <p:nvPr/>
        </p:nvSpPr>
        <p:spPr>
          <a:xfrm>
            <a:off x="160413" y="1628780"/>
            <a:ext cx="881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/>
              <a:t>povoljan geografski smještaj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Sjeverna polutka, sjeverni umjereni pojas i manji dio sjeverni hladni pojas</a:t>
            </a:r>
          </a:p>
        </p:txBody>
      </p:sp>
    </p:spTree>
    <p:extLst>
      <p:ext uri="{BB962C8B-B14F-4D97-AF65-F5344CB8AC3E}">
        <p14:creationId xmlns:p14="http://schemas.microsoft.com/office/powerpoint/2010/main" val="42473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7076F6-5E4A-48B6-BBD6-7B433FC69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93" y="1867925"/>
            <a:ext cx="3816096" cy="369437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2400" dirty="0"/>
              <a:t>krajnje kopnene točke: rt </a:t>
            </a:r>
            <a:r>
              <a:rPr lang="hr-HR" sz="2400" dirty="0" err="1"/>
              <a:t>Kinnarodden</a:t>
            </a:r>
            <a:r>
              <a:rPr lang="hr-HR" sz="2400" dirty="0"/>
              <a:t>, rt Roca, rt Tarifa i Sjeverni Ural 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b="1" dirty="0"/>
              <a:t>ZADATAK</a:t>
            </a:r>
            <a:r>
              <a:rPr lang="hr-HR" sz="2400" dirty="0"/>
              <a:t>: </a:t>
            </a:r>
            <a:r>
              <a:rPr lang="hr-HR" sz="2400" i="1" dirty="0"/>
              <a:t>Pomoću udžbenika i interneta pronađite krajnje točke europskog kopna te ih pokažite na karti!</a:t>
            </a:r>
          </a:p>
          <a:p>
            <a:pPr marL="0" indent="0">
              <a:buNone/>
            </a:pPr>
            <a:r>
              <a:rPr lang="hr-HR" sz="2400" i="1" dirty="0"/>
              <a:t>Odredite geografske koordinate krajnjih točaka te ih zapišite u bilježnicu.</a:t>
            </a:r>
            <a:endParaRPr lang="en-US" sz="2400" i="1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7155FAC-5271-4CFA-A089-3E1888BAD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0" r="24011" b="2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847FDC9-D361-4160-8EB3-61F047CF4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777" r="21398" b="-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32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627</Words>
  <Application>Microsoft Office PowerPoint</Application>
  <PresentationFormat>Široki zaslon</PresentationFormat>
  <Paragraphs>101</Paragraphs>
  <Slides>13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Calibri Light</vt:lpstr>
      <vt:lpstr>Arial</vt:lpstr>
      <vt:lpstr>Calibri</vt:lpstr>
      <vt:lpstr>Office Theme</vt:lpstr>
      <vt:lpstr>Kontinent na kojem živimo</vt:lpstr>
      <vt:lpstr>Ishodi</vt:lpstr>
      <vt:lpstr>Ime Europe?</vt:lpstr>
      <vt:lpstr>Gdje su granice Europe?</vt:lpstr>
      <vt:lpstr>PowerPoint prezentacija</vt:lpstr>
      <vt:lpstr>Euroazijske države ?</vt:lpstr>
      <vt:lpstr>PowerPoint prezentacija</vt:lpstr>
      <vt:lpstr>Geografski smještaj Europe </vt:lpstr>
      <vt:lpstr>PowerPoint prezentacija</vt:lpstr>
      <vt:lpstr>PowerPoint prezentacija</vt:lpstr>
      <vt:lpstr>Geografski položaj Europe</vt:lpstr>
      <vt:lpstr>Provjerite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75</cp:revision>
  <dcterms:created xsi:type="dcterms:W3CDTF">2021-01-04T08:54:24Z</dcterms:created>
  <dcterms:modified xsi:type="dcterms:W3CDTF">2021-07-15T14:23:11Z</dcterms:modified>
</cp:coreProperties>
</file>